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mp4" ContentType="video/mp4"/>
  <Default Extension="rels" ContentType="application/vnd.openxmlformats-package.relationships+xml"/>
  <Override PartName="/customXml/itemProps38.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
  </p:notesMasterIdLst>
  <p:sldIdLst>
    <p:sldId id="1991" r:id="rId3"/>
    <p:sldId id="327" r:id="rId4"/>
    <p:sldId id="279" r:id="rId5"/>
    <p:sldId id="266" r:id="rId6"/>
    <p:sldId id="295" r:id="rId8"/>
    <p:sldId id="273" r:id="rId9"/>
    <p:sldId id="274" r:id="rId10"/>
    <p:sldId id="1990" r:id="rId11"/>
    <p:sldId id="277" r:id="rId12"/>
    <p:sldId id="2049" r:id="rId13"/>
    <p:sldId id="2048" r:id="rId14"/>
    <p:sldId id="2046" r:id="rId15"/>
    <p:sldId id="2069" r:id="rId16"/>
    <p:sldId id="2005" r:id="rId17"/>
    <p:sldId id="2097" r:id="rId18"/>
    <p:sldId id="2087" r:id="rId19"/>
    <p:sldId id="2088" r:id="rId20"/>
    <p:sldId id="2091" r:id="rId21"/>
    <p:sldId id="1988" r:id="rId22"/>
    <p:sldId id="2018" r:id="rId23"/>
    <p:sldId id="297" r:id="rId24"/>
    <p:sldId id="1989" r:id="rId25"/>
  </p:sldIdLst>
  <p:sldSz cx="12192000" cy="6858000"/>
  <p:notesSz cx="6858000" cy="9144000"/>
  <p:embeddedFontLst>
    <p:embeddedFont>
      <p:font typeface="Open Sans" panose="020B0606030504020204" pitchFamily="34" charset="0"/>
      <p:regular r:id="rId29"/>
      <p:bold r:id="rId30"/>
      <p:italic r:id="rId31"/>
      <p:boldItalic r:id="rId32"/>
    </p:embeddedFont>
    <p:embeddedFont>
      <p:font typeface="等线" panose="02010600030101010101" charset="-122"/>
      <p:regular r:id="rId33"/>
    </p:embeddedFont>
    <p:embeddedFont>
      <p:font typeface="Segoe UI" panose="020B0502040204020203" pitchFamily="34" charset="0"/>
      <p:regular r:id="rId34"/>
      <p:bold r:id="rId35"/>
      <p:italic r:id="rId36"/>
      <p:boldItalic r:id="rId37"/>
    </p:embeddedFont>
    <p:embeddedFont>
      <p:font typeface="Poppins SemiBold" panose="020B0606030504020204" charset="0"/>
      <p:italic r:id="rId38"/>
      <p:boldItalic r:id="rId39"/>
    </p:embeddedFont>
  </p:embeddedFontLst>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914" userDrawn="1">
          <p15:clr>
            <a:srgbClr val="A4A3A4"/>
          </p15:clr>
        </p15:guide>
        <p15:guide id="3" orient="horz" pos="296" userDrawn="1">
          <p15:clr>
            <a:srgbClr val="A4A3A4"/>
          </p15:clr>
        </p15:guide>
        <p15:guide id="4" orient="horz" pos="3957" userDrawn="1">
          <p15:clr>
            <a:srgbClr val="A4A3A4"/>
          </p15:clr>
        </p15:guide>
        <p15:guide id="5" pos="391" userDrawn="1">
          <p15:clr>
            <a:srgbClr val="A4A3A4"/>
          </p15:clr>
        </p15:guide>
        <p15:guide id="6" pos="72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DEDA1"/>
    <a:srgbClr val="F7F797"/>
    <a:srgbClr val="8968A4"/>
    <a:srgbClr val="FED3D9"/>
    <a:srgbClr val="F2E9DA"/>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987" autoAdjust="0"/>
    <p:restoredTop sz="89517" autoAdjust="0"/>
  </p:normalViewPr>
  <p:slideViewPr>
    <p:cSldViewPr snapToGrid="0" showGuides="1">
      <p:cViewPr varScale="1">
        <p:scale>
          <a:sx n="53" d="100"/>
          <a:sy n="53" d="100"/>
        </p:scale>
        <p:origin x="120" y="72"/>
      </p:cViewPr>
      <p:guideLst>
        <p:guide orient="horz" pos="2160"/>
        <p:guide pos="3914"/>
        <p:guide orient="horz" pos="296"/>
        <p:guide orient="horz" pos="3957"/>
        <p:guide pos="391"/>
        <p:guide pos="7257"/>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1" Type="http://schemas.openxmlformats.org/officeDocument/2006/relationships/tags" Target="tags/tag39.xml"/><Relationship Id="rId40" Type="http://schemas.openxmlformats.org/officeDocument/2006/relationships/customXml" Target="../customXml/item1.xml"/><Relationship Id="rId4" Type="http://schemas.openxmlformats.org/officeDocument/2006/relationships/slide" Target="slides/slide2.xml"/><Relationship Id="rId39" Type="http://schemas.openxmlformats.org/officeDocument/2006/relationships/font" Target="fonts/font11.fntdata"/><Relationship Id="rId38" Type="http://schemas.openxmlformats.org/officeDocument/2006/relationships/font" Target="fonts/font10.fntdata"/><Relationship Id="rId37" Type="http://schemas.openxmlformats.org/officeDocument/2006/relationships/font" Target="fonts/font9.fntdata"/><Relationship Id="rId36" Type="http://schemas.openxmlformats.org/officeDocument/2006/relationships/font" Target="fonts/font8.fntdata"/><Relationship Id="rId35" Type="http://schemas.openxmlformats.org/officeDocument/2006/relationships/font" Target="fonts/font7.fntdata"/><Relationship Id="rId34" Type="http://schemas.openxmlformats.org/officeDocument/2006/relationships/font" Target="fonts/font6.fntdata"/><Relationship Id="rId33" Type="http://schemas.openxmlformats.org/officeDocument/2006/relationships/font" Target="fonts/font5.fntdata"/><Relationship Id="rId32" Type="http://schemas.openxmlformats.org/officeDocument/2006/relationships/font" Target="fonts/font4.fntdata"/><Relationship Id="rId31" Type="http://schemas.openxmlformats.org/officeDocument/2006/relationships/font" Target="fonts/font3.fntdata"/><Relationship Id="rId30" Type="http://schemas.openxmlformats.org/officeDocument/2006/relationships/font" Target="fonts/font2.fntdata"/><Relationship Id="rId3" Type="http://schemas.openxmlformats.org/officeDocument/2006/relationships/slide" Target="slides/slide1.xml"/><Relationship Id="rId29" Type="http://schemas.openxmlformats.org/officeDocument/2006/relationships/font" Target="fonts/font1.fntdata"/><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40AFFA-89DF-481E-8EC5-5E6842C3BA1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CF1BEB-6BC5-4A48-9335-B19D2FD161E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https://unsplash.com/photos/bYuI23mnmDQ</a:t>
            </a:r>
            <a:endParaRPr lang="zh-CN" altLang="en-US" dirty="0"/>
          </a:p>
        </p:txBody>
      </p:sp>
      <p:sp>
        <p:nvSpPr>
          <p:cNvPr id="4" name="灯片编号占位符 3"/>
          <p:cNvSpPr>
            <a:spLocks noGrp="1"/>
          </p:cNvSpPr>
          <p:nvPr>
            <p:ph type="sldNum" sz="quarter" idx="10"/>
          </p:nvPr>
        </p:nvSpPr>
        <p:spPr/>
        <p:txBody>
          <a:bodyPr/>
          <a:lstStyle/>
          <a:p>
            <a:fld id="{538342C6-FAA0-4EAC-A28E-646959E2DF7A}"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8342C6-FAA0-4EAC-A28E-646959E2DF7A}"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8342C6-FAA0-4EAC-A28E-646959E2DF7A}"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8342C6-FAA0-4EAC-A28E-646959E2DF7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https://www.pexels.com/photo/lotus-temple-1098460/</a:t>
            </a:r>
            <a:endParaRPr lang="zh-CN" altLang="en-US" dirty="0"/>
          </a:p>
        </p:txBody>
      </p:sp>
      <p:sp>
        <p:nvSpPr>
          <p:cNvPr id="4" name="灯片编号占位符 3"/>
          <p:cNvSpPr>
            <a:spLocks noGrp="1"/>
          </p:cNvSpPr>
          <p:nvPr>
            <p:ph type="sldNum" sz="quarter" idx="10"/>
          </p:nvPr>
        </p:nvSpPr>
        <p:spPr/>
        <p:txBody>
          <a:bodyPr/>
          <a:lstStyle/>
          <a:p>
            <a:fld id="{1A04EC75-10DC-47BD-986D-132D2A8C1508}"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8342C6-FAA0-4EAC-A28E-646959E2DF7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8342C6-FAA0-4EAC-A28E-646959E2DF7A}"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https://unsplash.com/photos/Yn9SQhi9QbA</a:t>
            </a:r>
            <a:endParaRPr lang="zh-CN" altLang="en-US" dirty="0"/>
          </a:p>
        </p:txBody>
      </p:sp>
      <p:sp>
        <p:nvSpPr>
          <p:cNvPr id="4" name="灯片编号占位符 3"/>
          <p:cNvSpPr>
            <a:spLocks noGrp="1"/>
          </p:cNvSpPr>
          <p:nvPr>
            <p:ph type="sldNum" sz="quarter" idx="10"/>
          </p:nvPr>
        </p:nvSpPr>
        <p:spPr/>
        <p:txBody>
          <a:bodyPr/>
          <a:lstStyle/>
          <a:p>
            <a:fld id="{538342C6-FAA0-4EAC-A28E-646959E2DF7A}"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https://unsplash.com/photos/nvzvOPQW0gc</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https://unsplash.com/photos/ycF8akmJ_RU</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38342C6-FAA0-4EAC-A28E-646959E2DF7A}"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https://unsplash.com/photos/nvzvOPQW0gc</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https://unsplash.com/photos/ycF8akmJ_RU</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38342C6-FAA0-4EAC-A28E-646959E2DF7A}"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8342C6-FAA0-4EAC-A28E-646959E2DF7A}"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E1E1389D-4455-49FF-9029-D9E16D60B08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A48EC8E-4068-4E7A-9E85-48DAD8F96FBE}"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ryptonary Template - 1">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6_Title Slid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4804483" y="-3212"/>
            <a:ext cx="3896349" cy="6858000"/>
          </a:xfrm>
          <a:custGeom>
            <a:avLst/>
            <a:gdLst>
              <a:gd name="connsiteX0" fmla="*/ 0 w 3693758"/>
              <a:gd name="connsiteY0" fmla="*/ 0 h 6858000"/>
              <a:gd name="connsiteX1" fmla="*/ 3693758 w 3693758"/>
              <a:gd name="connsiteY1" fmla="*/ 0 h 6858000"/>
              <a:gd name="connsiteX2" fmla="*/ 3693758 w 3693758"/>
              <a:gd name="connsiteY2" fmla="*/ 6858000 h 6858000"/>
              <a:gd name="connsiteX3" fmla="*/ 0 w 369375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693758" h="6858000">
                <a:moveTo>
                  <a:pt x="0" y="0"/>
                </a:moveTo>
                <a:lnTo>
                  <a:pt x="3693758" y="0"/>
                </a:lnTo>
                <a:lnTo>
                  <a:pt x="3693758" y="6858000"/>
                </a:lnTo>
                <a:lnTo>
                  <a:pt x="0" y="6858000"/>
                </a:lnTo>
                <a:close/>
              </a:path>
            </a:pathLst>
          </a:custGeom>
          <a:solidFill>
            <a:schemeClr val="bg1">
              <a:lumMod val="85000"/>
            </a:schemeClr>
          </a:solidFill>
        </p:spPr>
        <p:txBody>
          <a:bodyPr wrap="square">
            <a:noAutofit/>
          </a:bodyPr>
          <a:lstStyle/>
          <a:p>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5_Title Slide">
    <p:spTree>
      <p:nvGrpSpPr>
        <p:cNvPr id="1" name=""/>
        <p:cNvGrpSpPr/>
        <p:nvPr/>
      </p:nvGrpSpPr>
      <p:grpSpPr>
        <a:xfrm>
          <a:off x="0" y="0"/>
          <a:ext cx="0" cy="0"/>
          <a:chOff x="0" y="0"/>
          <a:chExt cx="0" cy="0"/>
        </a:xfrm>
      </p:grpSpPr>
      <p:sp>
        <p:nvSpPr>
          <p:cNvPr id="9" name="Picture Placeholder 3"/>
          <p:cNvSpPr>
            <a:spLocks noGrp="1"/>
          </p:cNvSpPr>
          <p:nvPr>
            <p:ph type="pic" sz="quarter" idx="14"/>
          </p:nvPr>
        </p:nvSpPr>
        <p:spPr>
          <a:xfrm>
            <a:off x="0" y="1"/>
            <a:ext cx="12192001" cy="6858000"/>
          </a:xfrm>
          <a:custGeom>
            <a:avLst/>
            <a:gdLst>
              <a:gd name="connsiteX0" fmla="*/ 0 w 10618839"/>
              <a:gd name="connsiteY0" fmla="*/ 0 h 5810865"/>
              <a:gd name="connsiteX1" fmla="*/ 10618839 w 10618839"/>
              <a:gd name="connsiteY1" fmla="*/ 0 h 5810865"/>
              <a:gd name="connsiteX2" fmla="*/ 10618839 w 10618839"/>
              <a:gd name="connsiteY2" fmla="*/ 5810865 h 5810865"/>
              <a:gd name="connsiteX3" fmla="*/ 0 w 10618839"/>
              <a:gd name="connsiteY3" fmla="*/ 5810865 h 5810865"/>
            </a:gdLst>
            <a:ahLst/>
            <a:cxnLst>
              <a:cxn ang="0">
                <a:pos x="connsiteX0" y="connsiteY0"/>
              </a:cxn>
              <a:cxn ang="0">
                <a:pos x="connsiteX1" y="connsiteY1"/>
              </a:cxn>
              <a:cxn ang="0">
                <a:pos x="connsiteX2" y="connsiteY2"/>
              </a:cxn>
              <a:cxn ang="0">
                <a:pos x="connsiteX3" y="connsiteY3"/>
              </a:cxn>
            </a:cxnLst>
            <a:rect l="l" t="t" r="r" b="b"/>
            <a:pathLst>
              <a:path w="10618839" h="5810865">
                <a:moveTo>
                  <a:pt x="0" y="0"/>
                </a:moveTo>
                <a:lnTo>
                  <a:pt x="10618839" y="0"/>
                </a:lnTo>
                <a:lnTo>
                  <a:pt x="10618839" y="5810865"/>
                </a:lnTo>
                <a:lnTo>
                  <a:pt x="0" y="5810865"/>
                </a:lnTo>
                <a:close/>
              </a:path>
            </a:pathLst>
          </a:custGeom>
          <a:noFill/>
        </p:spPr>
        <p:txBody>
          <a:bodyPr wrap="square">
            <a:noAutofit/>
          </a:bodyPr>
          <a:lstStyle>
            <a:lvl1pPr marL="0" indent="0" algn="ctr">
              <a:buNone/>
              <a:defRPr sz="1200">
                <a:solidFill>
                  <a:schemeClr val="bg1"/>
                </a:solidFill>
              </a:defRPr>
            </a:lvl1pPr>
          </a:lstStyle>
          <a:p>
            <a:endParaRPr lang="id-ID"/>
          </a:p>
        </p:txBody>
      </p:sp>
      <p:sp>
        <p:nvSpPr>
          <p:cNvPr id="2" name="Picture Placeholder 3"/>
          <p:cNvSpPr>
            <a:spLocks noGrp="1"/>
          </p:cNvSpPr>
          <p:nvPr>
            <p:ph type="pic" sz="quarter" idx="15"/>
          </p:nvPr>
        </p:nvSpPr>
        <p:spPr>
          <a:xfrm>
            <a:off x="1059543" y="1002890"/>
            <a:ext cx="4998357" cy="5855110"/>
          </a:xfrm>
          <a:custGeom>
            <a:avLst/>
            <a:gdLst>
              <a:gd name="connsiteX0" fmla="*/ 0 w 10618839"/>
              <a:gd name="connsiteY0" fmla="*/ 0 h 5810865"/>
              <a:gd name="connsiteX1" fmla="*/ 10618839 w 10618839"/>
              <a:gd name="connsiteY1" fmla="*/ 0 h 5810865"/>
              <a:gd name="connsiteX2" fmla="*/ 10618839 w 10618839"/>
              <a:gd name="connsiteY2" fmla="*/ 5810865 h 5810865"/>
              <a:gd name="connsiteX3" fmla="*/ 0 w 10618839"/>
              <a:gd name="connsiteY3" fmla="*/ 5810865 h 5810865"/>
            </a:gdLst>
            <a:ahLst/>
            <a:cxnLst>
              <a:cxn ang="0">
                <a:pos x="connsiteX0" y="connsiteY0"/>
              </a:cxn>
              <a:cxn ang="0">
                <a:pos x="connsiteX1" y="connsiteY1"/>
              </a:cxn>
              <a:cxn ang="0">
                <a:pos x="connsiteX2" y="connsiteY2"/>
              </a:cxn>
              <a:cxn ang="0">
                <a:pos x="connsiteX3" y="connsiteY3"/>
              </a:cxn>
            </a:cxnLst>
            <a:rect l="l" t="t" r="r" b="b"/>
            <a:pathLst>
              <a:path w="10618839" h="5810865">
                <a:moveTo>
                  <a:pt x="0" y="0"/>
                </a:moveTo>
                <a:lnTo>
                  <a:pt x="10618839" y="0"/>
                </a:lnTo>
                <a:lnTo>
                  <a:pt x="10618839" y="5810865"/>
                </a:lnTo>
                <a:lnTo>
                  <a:pt x="0" y="5810865"/>
                </a:lnTo>
                <a:close/>
              </a:path>
            </a:pathLst>
          </a:custGeom>
          <a:noFill/>
          <a:effectLst>
            <a:outerShdw blurRad="1270000" dist="1524000" sx="80000" sy="80000" algn="l" rotWithShape="0">
              <a:prstClr val="black">
                <a:alpha val="40000"/>
              </a:prstClr>
            </a:outerShdw>
          </a:effectLst>
        </p:spPr>
        <p:txBody>
          <a:bodyPr wrap="square">
            <a:noAutofit/>
          </a:bodyPr>
          <a:lstStyle>
            <a:lvl1pPr marL="0" indent="0" algn="ctr">
              <a:buNone/>
              <a:defRPr sz="1200">
                <a:solidFill>
                  <a:schemeClr val="bg1"/>
                </a:solidFill>
              </a:defRPr>
            </a:lvl1pPr>
          </a:lstStyle>
          <a:p>
            <a:endParaRPr lang="id-ID"/>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100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53" presetClass="entr" presetSubtype="16" fill="hold" grpId="1" nodeType="withEffect" nodePh="1">
                                  <p:stCondLst>
                                    <p:cond delay="1000"/>
                                  </p:stCondLst>
                                  <p:endCondLst>
                                    <p:cond evt="begin" delay="0">
                                      <p:tn val="9"/>
                                    </p:cond>
                                  </p:end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fltVal val="0"/>
                                          </p:val>
                                        </p:tav>
                                        <p:tav tm="100000">
                                          <p:val>
                                            <p:strVal val="#ppt_w"/>
                                          </p:val>
                                        </p:tav>
                                      </p:tavLst>
                                    </p:anim>
                                    <p:anim calcmode="lin" valueType="num">
                                      <p:cBhvr>
                                        <p:cTn id="12" dur="1000" fill="hold"/>
                                        <p:tgtEl>
                                          <p:spTgt spid="2"/>
                                        </p:tgtEl>
                                        <p:attrNameLst>
                                          <p:attrName>ppt_h</p:attrName>
                                        </p:attrNameLst>
                                      </p:cBhvr>
                                      <p:tavLst>
                                        <p:tav tm="0">
                                          <p:val>
                                            <p:fltVal val="0"/>
                                          </p:val>
                                        </p:tav>
                                        <p:tav tm="100000">
                                          <p:val>
                                            <p:strVal val="#ppt_h"/>
                                          </p:val>
                                        </p:tav>
                                      </p:tavLst>
                                    </p:anim>
                                    <p:animEffect transition="in" filter="fade">
                                      <p:cBhvr>
                                        <p:cTn id="13" dur="1000"/>
                                        <p:tgtEl>
                                          <p:spTgt spid="2"/>
                                        </p:tgtEl>
                                      </p:cBhvr>
                                    </p:animEffect>
                                  </p:childTnLst>
                                </p:cTn>
                              </p:par>
                              <p:par>
                                <p:cTn id="14" presetID="10" presetClass="entr" presetSubtype="0" fill="hold" grpId="0" nodeType="withEffect" nodePh="1">
                                  <p:stCondLst>
                                    <p:cond delay="1000"/>
                                  </p:stCondLst>
                                  <p:endCondLst>
                                    <p:cond evt="begin" delay="0">
                                      <p:tn val="14"/>
                                    </p:cond>
                                  </p:end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P spid="2" grpId="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1E1389D-4455-49FF-9029-D9E16D60B08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A48EC8E-4068-4E7A-9E85-48DAD8F96FBE}"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1E1389D-4455-49FF-9029-D9E16D60B08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A48EC8E-4068-4E7A-9E85-48DAD8F96FBE}"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Rectangle 2"/>
          <p:cNvSpPr/>
          <p:nvPr userDrawn="1"/>
        </p:nvSpPr>
        <p:spPr>
          <a:xfrm>
            <a:off x="519545" y="450273"/>
            <a:ext cx="11152909" cy="5957454"/>
          </a:xfrm>
          <a:prstGeom prst="rect">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list-Item">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0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045029" y="838200"/>
            <a:ext cx="3149600" cy="4923971"/>
          </a:xfrm>
          <a:custGeom>
            <a:avLst/>
            <a:gdLst>
              <a:gd name="connsiteX0" fmla="*/ 0 w 3149600"/>
              <a:gd name="connsiteY0" fmla="*/ 0 h 4923971"/>
              <a:gd name="connsiteX1" fmla="*/ 3149600 w 3149600"/>
              <a:gd name="connsiteY1" fmla="*/ 0 h 4923971"/>
              <a:gd name="connsiteX2" fmla="*/ 3149600 w 3149600"/>
              <a:gd name="connsiteY2" fmla="*/ 4923971 h 4923971"/>
              <a:gd name="connsiteX3" fmla="*/ 0 w 3149600"/>
              <a:gd name="connsiteY3" fmla="*/ 4923971 h 4923971"/>
            </a:gdLst>
            <a:ahLst/>
            <a:cxnLst>
              <a:cxn ang="0">
                <a:pos x="connsiteX0" y="connsiteY0"/>
              </a:cxn>
              <a:cxn ang="0">
                <a:pos x="connsiteX1" y="connsiteY1"/>
              </a:cxn>
              <a:cxn ang="0">
                <a:pos x="connsiteX2" y="connsiteY2"/>
              </a:cxn>
              <a:cxn ang="0">
                <a:pos x="connsiteX3" y="connsiteY3"/>
              </a:cxn>
            </a:cxnLst>
            <a:rect l="l" t="t" r="r" b="b"/>
            <a:pathLst>
              <a:path w="3149600" h="4923971">
                <a:moveTo>
                  <a:pt x="0" y="0"/>
                </a:moveTo>
                <a:lnTo>
                  <a:pt x="3149600" y="0"/>
                </a:lnTo>
                <a:lnTo>
                  <a:pt x="3149600" y="4923971"/>
                </a:lnTo>
                <a:lnTo>
                  <a:pt x="0" y="4923971"/>
                </a:lnTo>
                <a:close/>
              </a:path>
            </a:pathLst>
          </a:custGeom>
        </p:spPr>
        <p:txBody>
          <a:bodyPr wrap="square">
            <a:noAutofit/>
          </a:bodyPr>
          <a:lstStyle>
            <a:lvl1pPr marL="0" indent="0">
              <a:buNone/>
              <a:defRPr>
                <a:solidFill>
                  <a:schemeClr val="bg1">
                    <a:lumMod val="75000"/>
                  </a:schemeClr>
                </a:solidFill>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nodePh="1">
                                  <p:stCondLst>
                                    <p:cond delay="50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53" presetClass="entr" presetSubtype="16" fill="hold" grpId="1" nodeType="withEffect" nodePh="1">
                                  <p:stCondLst>
                                    <p:cond delay="500"/>
                                  </p:stCondLst>
                                  <p:endCondLst>
                                    <p:cond evt="begin" delay="0">
                                      <p:tn val="9"/>
                                    </p:cond>
                                  </p:endCondLst>
                                  <p:childTnLst>
                                    <p:set>
                                      <p:cBhvr>
                                        <p:cTn id="10" dur="1" fill="hold">
                                          <p:stCondLst>
                                            <p:cond delay="0"/>
                                          </p:stCondLst>
                                        </p:cTn>
                                        <p:tgtEl>
                                          <p:spTgt spid="4"/>
                                        </p:tgtEl>
                                        <p:attrNameLst>
                                          <p:attrName>style.visibility</p:attrName>
                                        </p:attrNameLst>
                                      </p:cBhvr>
                                      <p:to>
                                        <p:strVal val="visible"/>
                                      </p:to>
                                    </p:set>
                                    <p:anim calcmode="lin" valueType="num">
                                      <p:cBhvr>
                                        <p:cTn id="11" dur="1000" fill="hold"/>
                                        <p:tgtEl>
                                          <p:spTgt spid="4"/>
                                        </p:tgtEl>
                                        <p:attrNameLst>
                                          <p:attrName>ppt_w</p:attrName>
                                        </p:attrNameLst>
                                      </p:cBhvr>
                                      <p:tavLst>
                                        <p:tav tm="0">
                                          <p:val>
                                            <p:fltVal val="0"/>
                                          </p:val>
                                        </p:tav>
                                        <p:tav tm="100000">
                                          <p:val>
                                            <p:strVal val="#ppt_w"/>
                                          </p:val>
                                        </p:tav>
                                      </p:tavLst>
                                    </p:anim>
                                    <p:anim calcmode="lin" valueType="num">
                                      <p:cBhvr>
                                        <p:cTn id="12" dur="1000" fill="hold"/>
                                        <p:tgtEl>
                                          <p:spTgt spid="4"/>
                                        </p:tgtEl>
                                        <p:attrNameLst>
                                          <p:attrName>ppt_h</p:attrName>
                                        </p:attrNameLst>
                                      </p:cBhvr>
                                      <p:tavLst>
                                        <p:tav tm="0">
                                          <p:val>
                                            <p:fltVal val="0"/>
                                          </p:val>
                                        </p:tav>
                                        <p:tav tm="100000">
                                          <p:val>
                                            <p:strVal val="#ppt_h"/>
                                          </p:val>
                                        </p:tav>
                                      </p:tavLst>
                                    </p:anim>
                                    <p:animEffect transition="in" filter="fade">
                                      <p:cBhvr>
                                        <p:cTn id="1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3" name="Picture Placeholder 3"/>
          <p:cNvSpPr>
            <a:spLocks noGrp="1"/>
          </p:cNvSpPr>
          <p:nvPr>
            <p:ph type="pic" sz="quarter" idx="10"/>
          </p:nvPr>
        </p:nvSpPr>
        <p:spPr>
          <a:xfrm>
            <a:off x="4079875" y="1363662"/>
            <a:ext cx="4056062" cy="4130675"/>
          </a:xfrm>
          <a:prstGeom prst="rect">
            <a:avLst/>
          </a:prstGeom>
        </p:spPr>
        <p:txBody>
          <a:bodyPr/>
          <a:lstStyle/>
          <a:p>
            <a:endParaRPr lang="vi-V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31_Title Slide">
    <p:spTree>
      <p:nvGrpSpPr>
        <p:cNvPr id="1" name=""/>
        <p:cNvGrpSpPr/>
        <p:nvPr/>
      </p:nvGrpSpPr>
      <p:grpSpPr>
        <a:xfrm>
          <a:off x="0" y="0"/>
          <a:ext cx="0" cy="0"/>
          <a:chOff x="0" y="0"/>
          <a:chExt cx="0" cy="0"/>
        </a:xfrm>
      </p:grpSpPr>
      <p:sp>
        <p:nvSpPr>
          <p:cNvPr id="2" name="Oval 1"/>
          <p:cNvSpPr/>
          <p:nvPr userDrawn="1"/>
        </p:nvSpPr>
        <p:spPr>
          <a:xfrm>
            <a:off x="1866900" y="-800100"/>
            <a:ext cx="8458200" cy="8458200"/>
          </a:xfrm>
          <a:prstGeom prst="ellipse">
            <a:avLst/>
          </a:prstGeom>
          <a:gradFill>
            <a:gsLst>
              <a:gs pos="0">
                <a:schemeClr val="accent1">
                  <a:alpha val="0"/>
                </a:schemeClr>
              </a:gs>
              <a:gs pos="100000">
                <a:schemeClr val="accent2"/>
              </a:gs>
            </a:gsLst>
            <a:lin ang="8100000" scaled="1"/>
          </a:gra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userDrawn="1"/>
        </p:nvSpPr>
        <p:spPr>
          <a:xfrm>
            <a:off x="0" y="0"/>
            <a:ext cx="12192000" cy="6858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userDrawn="1"/>
        </p:nvSpPr>
        <p:spPr>
          <a:xfrm rot="10800000" flipV="1">
            <a:off x="10670384" y="6300400"/>
            <a:ext cx="1132040" cy="276999"/>
          </a:xfrm>
          <a:prstGeom prst="rect">
            <a:avLst/>
          </a:prstGeom>
          <a:noFill/>
        </p:spPr>
        <p:txBody>
          <a:bodyPr wrap="square" rtlCol="0">
            <a:spAutoFit/>
          </a:bodyPr>
          <a:lstStyle/>
          <a:p>
            <a:pPr algn="r"/>
            <a:r>
              <a:rPr lang="en-US" sz="1200" i="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Page</a:t>
            </a:r>
            <a:r>
              <a:rPr lang="en-US" sz="1200" b="1" i="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a:t>
            </a:r>
            <a:fld id="{260E2A6B-A809-4840-BF14-8648BC0BDF87}" type="slidenum">
              <a:rPr lang="id-ID" sz="1200" b="1" i="0" smtClean="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fld>
            <a:endParaRPr lang="id-ID" sz="1200" i="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Picture Placeholder 14"/>
          <p:cNvSpPr>
            <a:spLocks noGrp="1"/>
          </p:cNvSpPr>
          <p:nvPr>
            <p:ph type="pic" sz="quarter" idx="10"/>
          </p:nvPr>
        </p:nvSpPr>
        <p:spPr>
          <a:xfrm>
            <a:off x="9411146" y="838200"/>
            <a:ext cx="1866454" cy="5143500"/>
          </a:xfrm>
          <a:custGeom>
            <a:avLst/>
            <a:gdLst>
              <a:gd name="connsiteX0" fmla="*/ 0 w 1866454"/>
              <a:gd name="connsiteY0" fmla="*/ 0 h 5143500"/>
              <a:gd name="connsiteX1" fmla="*/ 1866454 w 1866454"/>
              <a:gd name="connsiteY1" fmla="*/ 0 h 5143500"/>
              <a:gd name="connsiteX2" fmla="*/ 1866454 w 1866454"/>
              <a:gd name="connsiteY2" fmla="*/ 5143500 h 5143500"/>
              <a:gd name="connsiteX3" fmla="*/ 0 w 1866454"/>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1866454" h="5143500">
                <a:moveTo>
                  <a:pt x="0" y="0"/>
                </a:moveTo>
                <a:lnTo>
                  <a:pt x="1866454" y="0"/>
                </a:lnTo>
                <a:lnTo>
                  <a:pt x="1866454" y="5143500"/>
                </a:lnTo>
                <a:lnTo>
                  <a:pt x="0" y="5143500"/>
                </a:lnTo>
                <a:close/>
              </a:path>
            </a:pathLst>
          </a:custGeom>
        </p:spPr>
        <p:txBody>
          <a:bodyPr wrap="square">
            <a:noAutofit/>
          </a:bodyPr>
          <a:lstStyle>
            <a:lvl1pPr marL="0" indent="0">
              <a:buNone/>
              <a:defRPr>
                <a:solidFill>
                  <a:schemeClr val="bg1">
                    <a:lumMod val="75000"/>
                  </a:schemeClr>
                </a:solidFill>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6000" fill="hold"/>
                                        <p:tgtEl>
                                          <p:spTgt spid="2"/>
                                        </p:tgtEl>
                                        <p:attrNameLst>
                                          <p:attrName>r</p:attrName>
                                        </p:attrNameLst>
                                      </p:cBhvr>
                                    </p:animRot>
                                  </p:childTnLst>
                                </p:cTn>
                              </p:par>
                              <p:par>
                                <p:cTn id="7" presetID="47" presetClass="entr" presetSubtype="0" fill="hold" grpId="0" nodeType="withEffect" nodePh="1">
                                  <p:stCondLst>
                                    <p:cond delay="0"/>
                                  </p:stCondLst>
                                  <p:endCondLst>
                                    <p:cond evt="begin" delay="0">
                                      <p:tn val="7"/>
                                    </p:cond>
                                  </p:endCondLst>
                                  <p:childTnLst>
                                    <p:set>
                                      <p:cBhvr>
                                        <p:cTn id="8" dur="1" fill="hold">
                                          <p:stCondLst>
                                            <p:cond delay="0"/>
                                          </p:stCondLst>
                                        </p:cTn>
                                        <p:tgtEl>
                                          <p:spTgt spid="15"/>
                                        </p:tgtEl>
                                        <p:attrNameLst>
                                          <p:attrName>style.visibility</p:attrName>
                                        </p:attrNameLst>
                                      </p:cBhvr>
                                      <p:to>
                                        <p:strVal val="visible"/>
                                      </p:to>
                                    </p:set>
                                    <p:animEffect transition="in" filter="fade">
                                      <p:cBhvr>
                                        <p:cTn id="9" dur="1000"/>
                                        <p:tgtEl>
                                          <p:spTgt spid="15"/>
                                        </p:tgtEl>
                                      </p:cBhvr>
                                    </p:animEffect>
                                    <p:anim calcmode="lin" valueType="num">
                                      <p:cBhvr>
                                        <p:cTn id="10" dur="1000" fill="hold"/>
                                        <p:tgtEl>
                                          <p:spTgt spid="15"/>
                                        </p:tgtEl>
                                        <p:attrNameLst>
                                          <p:attrName>ppt_x</p:attrName>
                                        </p:attrNameLst>
                                      </p:cBhvr>
                                      <p:tavLst>
                                        <p:tav tm="0">
                                          <p:val>
                                            <p:strVal val="#ppt_x"/>
                                          </p:val>
                                        </p:tav>
                                        <p:tav tm="100000">
                                          <p:val>
                                            <p:strVal val="#ppt_x"/>
                                          </p:val>
                                        </p:tav>
                                      </p:tavLst>
                                    </p:anim>
                                    <p:anim calcmode="lin" valueType="num">
                                      <p:cBhvr>
                                        <p:cTn id="1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17_Title Slide">
    <p:spTree>
      <p:nvGrpSpPr>
        <p:cNvPr id="1" name=""/>
        <p:cNvGrpSpPr/>
        <p:nvPr/>
      </p:nvGrpSpPr>
      <p:grpSpPr>
        <a:xfrm>
          <a:off x="0" y="0"/>
          <a:ext cx="0" cy="0"/>
          <a:chOff x="0" y="0"/>
          <a:chExt cx="0" cy="0"/>
        </a:xfrm>
      </p:grpSpPr>
      <p:sp>
        <p:nvSpPr>
          <p:cNvPr id="4" name="TextBox 3"/>
          <p:cNvSpPr txBox="1"/>
          <p:nvPr userDrawn="1"/>
        </p:nvSpPr>
        <p:spPr>
          <a:xfrm rot="10800000" flipV="1">
            <a:off x="10670384" y="6300400"/>
            <a:ext cx="1132040" cy="276999"/>
          </a:xfrm>
          <a:prstGeom prst="rect">
            <a:avLst/>
          </a:prstGeom>
          <a:noFill/>
        </p:spPr>
        <p:txBody>
          <a:bodyPr wrap="square" rtlCol="0">
            <a:spAutoFit/>
          </a:bodyPr>
          <a:lstStyle/>
          <a:p>
            <a:pPr algn="r"/>
            <a:r>
              <a:rPr lang="en-US" sz="1200" i="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Page</a:t>
            </a:r>
            <a:r>
              <a:rPr lang="en-US" sz="1200" b="1" i="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a:t>
            </a:r>
            <a:fld id="{260E2A6B-A809-4840-BF14-8648BC0BDF87}" type="slidenum">
              <a:rPr lang="id-ID" sz="1200" b="1" i="0" smtClean="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fld>
            <a:endParaRPr lang="id-ID" sz="1200" i="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5" name="Group 4"/>
          <p:cNvGrpSpPr/>
          <p:nvPr userDrawn="1"/>
        </p:nvGrpSpPr>
        <p:grpSpPr>
          <a:xfrm>
            <a:off x="285338" y="5958437"/>
            <a:ext cx="93351" cy="585077"/>
            <a:chOff x="18426112" y="8593271"/>
            <a:chExt cx="233767" cy="1465129"/>
          </a:xfrm>
          <a:solidFill>
            <a:schemeClr val="bg1">
              <a:lumMod val="95000"/>
            </a:schemeClr>
          </a:solidFill>
        </p:grpSpPr>
        <p:sp>
          <p:nvSpPr>
            <p:cNvPr id="6" name="Freeform 23"/>
            <p:cNvSpPr>
              <a:spLocks noEditPoints="1"/>
            </p:cNvSpPr>
            <p:nvPr/>
          </p:nvSpPr>
          <p:spPr bwMode="auto">
            <a:xfrm>
              <a:off x="18427938" y="9213846"/>
              <a:ext cx="230115" cy="230115"/>
            </a:xfrm>
            <a:custGeom>
              <a:avLst/>
              <a:gdLst>
                <a:gd name="T0" fmla="*/ 212725 w 62"/>
                <a:gd name="T1" fmla="*/ 174983 h 62"/>
                <a:gd name="T2" fmla="*/ 174983 w 62"/>
                <a:gd name="T3" fmla="*/ 212725 h 62"/>
                <a:gd name="T4" fmla="*/ 41173 w 62"/>
                <a:gd name="T5" fmla="*/ 212725 h 62"/>
                <a:gd name="T6" fmla="*/ 0 w 62"/>
                <a:gd name="T7" fmla="*/ 174983 h 62"/>
                <a:gd name="T8" fmla="*/ 0 w 62"/>
                <a:gd name="T9" fmla="*/ 41173 h 62"/>
                <a:gd name="T10" fmla="*/ 41173 w 62"/>
                <a:gd name="T11" fmla="*/ 0 h 62"/>
                <a:gd name="T12" fmla="*/ 174983 w 62"/>
                <a:gd name="T13" fmla="*/ 0 h 62"/>
                <a:gd name="T14" fmla="*/ 212725 w 62"/>
                <a:gd name="T15" fmla="*/ 41173 h 62"/>
                <a:gd name="T16" fmla="*/ 212725 w 62"/>
                <a:gd name="T17" fmla="*/ 174983 h 62"/>
                <a:gd name="T18" fmla="*/ 161259 w 62"/>
                <a:gd name="T19" fmla="*/ 72052 h 62"/>
                <a:gd name="T20" fmla="*/ 174983 w 62"/>
                <a:gd name="T21" fmla="*/ 54897 h 62"/>
                <a:gd name="T22" fmla="*/ 154397 w 62"/>
                <a:gd name="T23" fmla="*/ 65190 h 62"/>
                <a:gd name="T24" fmla="*/ 133811 w 62"/>
                <a:gd name="T25" fmla="*/ 54897 h 62"/>
                <a:gd name="T26" fmla="*/ 106363 w 62"/>
                <a:gd name="T27" fmla="*/ 82345 h 62"/>
                <a:gd name="T28" fmla="*/ 106363 w 62"/>
                <a:gd name="T29" fmla="*/ 89207 h 62"/>
                <a:gd name="T30" fmla="*/ 48035 w 62"/>
                <a:gd name="T31" fmla="*/ 58328 h 62"/>
                <a:gd name="T32" fmla="*/ 41173 w 62"/>
                <a:gd name="T33" fmla="*/ 75483 h 62"/>
                <a:gd name="T34" fmla="*/ 54897 w 62"/>
                <a:gd name="T35" fmla="*/ 99500 h 62"/>
                <a:gd name="T36" fmla="*/ 41173 w 62"/>
                <a:gd name="T37" fmla="*/ 96069 h 62"/>
                <a:gd name="T38" fmla="*/ 41173 w 62"/>
                <a:gd name="T39" fmla="*/ 96069 h 62"/>
                <a:gd name="T40" fmla="*/ 65190 w 62"/>
                <a:gd name="T41" fmla="*/ 123518 h 62"/>
                <a:gd name="T42" fmla="*/ 58328 w 62"/>
                <a:gd name="T43" fmla="*/ 123518 h 62"/>
                <a:gd name="T44" fmla="*/ 51466 w 62"/>
                <a:gd name="T45" fmla="*/ 123518 h 62"/>
                <a:gd name="T46" fmla="*/ 78914 w 62"/>
                <a:gd name="T47" fmla="*/ 144104 h 62"/>
                <a:gd name="T48" fmla="*/ 44604 w 62"/>
                <a:gd name="T49" fmla="*/ 157828 h 62"/>
                <a:gd name="T50" fmla="*/ 37742 w 62"/>
                <a:gd name="T51" fmla="*/ 157828 h 62"/>
                <a:gd name="T52" fmla="*/ 82345 w 62"/>
                <a:gd name="T53" fmla="*/ 168121 h 62"/>
                <a:gd name="T54" fmla="*/ 164690 w 62"/>
                <a:gd name="T55" fmla="*/ 85776 h 62"/>
                <a:gd name="T56" fmla="*/ 164690 w 62"/>
                <a:gd name="T57" fmla="*/ 82345 h 62"/>
                <a:gd name="T58" fmla="*/ 178415 w 62"/>
                <a:gd name="T59" fmla="*/ 68621 h 62"/>
                <a:gd name="T60" fmla="*/ 161259 w 62"/>
                <a:gd name="T61" fmla="*/ 72052 h 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47" y="21"/>
                  </a:moveTo>
                  <a:cubicBezTo>
                    <a:pt x="49" y="20"/>
                    <a:pt x="50" y="18"/>
                    <a:pt x="51" y="16"/>
                  </a:cubicBezTo>
                  <a:cubicBezTo>
                    <a:pt x="49" y="17"/>
                    <a:pt x="47" y="18"/>
                    <a:pt x="45" y="19"/>
                  </a:cubicBezTo>
                  <a:cubicBezTo>
                    <a:pt x="44" y="17"/>
                    <a:pt x="42" y="16"/>
                    <a:pt x="39" y="16"/>
                  </a:cubicBezTo>
                  <a:cubicBezTo>
                    <a:pt x="35" y="16"/>
                    <a:pt x="31" y="20"/>
                    <a:pt x="31" y="24"/>
                  </a:cubicBezTo>
                  <a:cubicBezTo>
                    <a:pt x="31" y="25"/>
                    <a:pt x="31" y="26"/>
                    <a:pt x="31" y="26"/>
                  </a:cubicBezTo>
                  <a:cubicBezTo>
                    <a:pt x="24" y="26"/>
                    <a:pt x="18" y="23"/>
                    <a:pt x="14" y="17"/>
                  </a:cubicBezTo>
                  <a:cubicBezTo>
                    <a:pt x="13" y="19"/>
                    <a:pt x="12" y="20"/>
                    <a:pt x="12" y="22"/>
                  </a:cubicBezTo>
                  <a:cubicBezTo>
                    <a:pt x="12" y="25"/>
                    <a:pt x="14" y="27"/>
                    <a:pt x="16" y="29"/>
                  </a:cubicBezTo>
                  <a:cubicBezTo>
                    <a:pt x="15" y="29"/>
                    <a:pt x="13" y="28"/>
                    <a:pt x="12" y="28"/>
                  </a:cubicBezTo>
                  <a:cubicBezTo>
                    <a:pt x="12" y="28"/>
                    <a:pt x="12" y="28"/>
                    <a:pt x="12" y="28"/>
                  </a:cubicBezTo>
                  <a:cubicBezTo>
                    <a:pt x="12" y="32"/>
                    <a:pt x="15" y="35"/>
                    <a:pt x="19" y="36"/>
                  </a:cubicBezTo>
                  <a:cubicBezTo>
                    <a:pt x="18" y="36"/>
                    <a:pt x="18" y="36"/>
                    <a:pt x="17" y="36"/>
                  </a:cubicBezTo>
                  <a:cubicBezTo>
                    <a:pt x="16" y="36"/>
                    <a:pt x="16" y="36"/>
                    <a:pt x="15" y="36"/>
                  </a:cubicBezTo>
                  <a:cubicBezTo>
                    <a:pt x="16" y="39"/>
                    <a:pt x="20" y="42"/>
                    <a:pt x="23" y="42"/>
                  </a:cubicBezTo>
                  <a:cubicBezTo>
                    <a:pt x="20" y="44"/>
                    <a:pt x="17" y="46"/>
                    <a:pt x="13" y="46"/>
                  </a:cubicBezTo>
                  <a:cubicBezTo>
                    <a:pt x="12" y="46"/>
                    <a:pt x="11" y="46"/>
                    <a:pt x="11" y="46"/>
                  </a:cubicBezTo>
                  <a:cubicBezTo>
                    <a:pt x="14" y="48"/>
                    <a:pt x="19" y="49"/>
                    <a:pt x="24" y="49"/>
                  </a:cubicBezTo>
                  <a:cubicBezTo>
                    <a:pt x="39" y="49"/>
                    <a:pt x="48" y="36"/>
                    <a:pt x="48" y="25"/>
                  </a:cubicBezTo>
                  <a:cubicBezTo>
                    <a:pt x="48" y="25"/>
                    <a:pt x="48" y="25"/>
                    <a:pt x="48" y="24"/>
                  </a:cubicBezTo>
                  <a:cubicBezTo>
                    <a:pt x="49" y="23"/>
                    <a:pt x="51" y="22"/>
                    <a:pt x="52" y="20"/>
                  </a:cubicBezTo>
                  <a:cubicBezTo>
                    <a:pt x="50" y="20"/>
                    <a:pt x="49" y="21"/>
                    <a:pt x="47" y="21"/>
                  </a:cubicBezTo>
                  <a:close/>
                </a:path>
              </a:pathLst>
            </a:custGeom>
            <a:grpFill/>
            <a:ln>
              <a:noFill/>
            </a:ln>
          </p:spPr>
          <p:txBody>
            <a:bodyPr/>
            <a:lstStyle/>
            <a:p>
              <a:endParaRPr lang="en-US" dirty="0">
                <a:solidFill>
                  <a:schemeClr val="tx1">
                    <a:lumMod val="85000"/>
                    <a:lumOff val="15000"/>
                  </a:schemeClr>
                </a:solidFill>
              </a:endParaRPr>
            </a:p>
          </p:txBody>
        </p:sp>
        <p:sp>
          <p:nvSpPr>
            <p:cNvPr id="7" name="Freeform 129"/>
            <p:cNvSpPr>
              <a:spLocks noEditPoints="1"/>
            </p:cNvSpPr>
            <p:nvPr/>
          </p:nvSpPr>
          <p:spPr bwMode="auto">
            <a:xfrm>
              <a:off x="18429655" y="8593271"/>
              <a:ext cx="226680" cy="230115"/>
            </a:xfrm>
            <a:custGeom>
              <a:avLst/>
              <a:gdLst>
                <a:gd name="T0" fmla="*/ 209550 w 61"/>
                <a:gd name="T1" fmla="*/ 174983 h 62"/>
                <a:gd name="T2" fmla="*/ 171762 w 61"/>
                <a:gd name="T3" fmla="*/ 212725 h 62"/>
                <a:gd name="T4" fmla="*/ 37788 w 61"/>
                <a:gd name="T5" fmla="*/ 212725 h 62"/>
                <a:gd name="T6" fmla="*/ 0 w 61"/>
                <a:gd name="T7" fmla="*/ 174983 h 62"/>
                <a:gd name="T8" fmla="*/ 0 w 61"/>
                <a:gd name="T9" fmla="*/ 41173 h 62"/>
                <a:gd name="T10" fmla="*/ 37788 w 61"/>
                <a:gd name="T11" fmla="*/ 0 h 62"/>
                <a:gd name="T12" fmla="*/ 171762 w 61"/>
                <a:gd name="T13" fmla="*/ 0 h 62"/>
                <a:gd name="T14" fmla="*/ 209550 w 61"/>
                <a:gd name="T15" fmla="*/ 41173 h 62"/>
                <a:gd name="T16" fmla="*/ 209550 w 61"/>
                <a:gd name="T17" fmla="*/ 174983 h 62"/>
                <a:gd name="T18" fmla="*/ 37788 w 61"/>
                <a:gd name="T19" fmla="*/ 41173 h 62"/>
                <a:gd name="T20" fmla="*/ 34352 w 61"/>
                <a:gd name="T21" fmla="*/ 41173 h 62"/>
                <a:gd name="T22" fmla="*/ 34352 w 61"/>
                <a:gd name="T23" fmla="*/ 44604 h 62"/>
                <a:gd name="T24" fmla="*/ 34352 w 61"/>
                <a:gd name="T25" fmla="*/ 61759 h 62"/>
                <a:gd name="T26" fmla="*/ 37788 w 61"/>
                <a:gd name="T27" fmla="*/ 68621 h 62"/>
                <a:gd name="T28" fmla="*/ 144280 w 61"/>
                <a:gd name="T29" fmla="*/ 174983 h 62"/>
                <a:gd name="T30" fmla="*/ 147716 w 61"/>
                <a:gd name="T31" fmla="*/ 178415 h 62"/>
                <a:gd name="T32" fmla="*/ 168327 w 61"/>
                <a:gd name="T33" fmla="*/ 178415 h 62"/>
                <a:gd name="T34" fmla="*/ 168327 w 61"/>
                <a:gd name="T35" fmla="*/ 174983 h 62"/>
                <a:gd name="T36" fmla="*/ 171762 w 61"/>
                <a:gd name="T37" fmla="*/ 174983 h 62"/>
                <a:gd name="T38" fmla="*/ 37788 w 61"/>
                <a:gd name="T39" fmla="*/ 41173 h 62"/>
                <a:gd name="T40" fmla="*/ 37788 w 61"/>
                <a:gd name="T41" fmla="*/ 92638 h 62"/>
                <a:gd name="T42" fmla="*/ 34352 w 61"/>
                <a:gd name="T43" fmla="*/ 96069 h 62"/>
                <a:gd name="T44" fmla="*/ 34352 w 61"/>
                <a:gd name="T45" fmla="*/ 99500 h 62"/>
                <a:gd name="T46" fmla="*/ 34352 w 61"/>
                <a:gd name="T47" fmla="*/ 116656 h 62"/>
                <a:gd name="T48" fmla="*/ 37788 w 61"/>
                <a:gd name="T49" fmla="*/ 120087 h 62"/>
                <a:gd name="T50" fmla="*/ 92752 w 61"/>
                <a:gd name="T51" fmla="*/ 174983 h 62"/>
                <a:gd name="T52" fmla="*/ 96187 w 61"/>
                <a:gd name="T53" fmla="*/ 178415 h 62"/>
                <a:gd name="T54" fmla="*/ 113363 w 61"/>
                <a:gd name="T55" fmla="*/ 178415 h 62"/>
                <a:gd name="T56" fmla="*/ 116798 w 61"/>
                <a:gd name="T57" fmla="*/ 174983 h 62"/>
                <a:gd name="T58" fmla="*/ 116798 w 61"/>
                <a:gd name="T59" fmla="*/ 171552 h 62"/>
                <a:gd name="T60" fmla="*/ 37788 w 61"/>
                <a:gd name="T61" fmla="*/ 92638 h 62"/>
                <a:gd name="T62" fmla="*/ 51529 w 61"/>
                <a:gd name="T63" fmla="*/ 144104 h 62"/>
                <a:gd name="T64" fmla="*/ 34352 w 61"/>
                <a:gd name="T65" fmla="*/ 161259 h 62"/>
                <a:gd name="T66" fmla="*/ 51529 w 61"/>
                <a:gd name="T67" fmla="*/ 178415 h 62"/>
                <a:gd name="T68" fmla="*/ 68705 w 61"/>
                <a:gd name="T69" fmla="*/ 161259 h 62"/>
                <a:gd name="T70" fmla="*/ 51529 w 61"/>
                <a:gd name="T71" fmla="*/ 144104 h 6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1" h="62">
                  <a:moveTo>
                    <a:pt x="61" y="51"/>
                  </a:moveTo>
                  <a:cubicBezTo>
                    <a:pt x="61" y="57"/>
                    <a:pt x="56" y="62"/>
                    <a:pt x="50" y="62"/>
                  </a:cubicBezTo>
                  <a:cubicBezTo>
                    <a:pt x="11" y="62"/>
                    <a:pt x="11" y="62"/>
                    <a:pt x="11" y="62"/>
                  </a:cubicBezTo>
                  <a:cubicBezTo>
                    <a:pt x="5" y="62"/>
                    <a:pt x="0" y="57"/>
                    <a:pt x="0" y="51"/>
                  </a:cubicBezTo>
                  <a:cubicBezTo>
                    <a:pt x="0" y="12"/>
                    <a:pt x="0" y="12"/>
                    <a:pt x="0" y="12"/>
                  </a:cubicBezTo>
                  <a:cubicBezTo>
                    <a:pt x="0" y="6"/>
                    <a:pt x="5" y="0"/>
                    <a:pt x="11" y="0"/>
                  </a:cubicBezTo>
                  <a:cubicBezTo>
                    <a:pt x="50" y="0"/>
                    <a:pt x="50" y="0"/>
                    <a:pt x="50" y="0"/>
                  </a:cubicBezTo>
                  <a:cubicBezTo>
                    <a:pt x="56" y="0"/>
                    <a:pt x="61" y="6"/>
                    <a:pt x="61" y="12"/>
                  </a:cubicBezTo>
                  <a:lnTo>
                    <a:pt x="61" y="51"/>
                  </a:lnTo>
                  <a:close/>
                  <a:moveTo>
                    <a:pt x="11" y="12"/>
                  </a:moveTo>
                  <a:cubicBezTo>
                    <a:pt x="11" y="12"/>
                    <a:pt x="11" y="12"/>
                    <a:pt x="10" y="12"/>
                  </a:cubicBezTo>
                  <a:cubicBezTo>
                    <a:pt x="10" y="13"/>
                    <a:pt x="10" y="13"/>
                    <a:pt x="10" y="13"/>
                  </a:cubicBezTo>
                  <a:cubicBezTo>
                    <a:pt x="10" y="18"/>
                    <a:pt x="10" y="18"/>
                    <a:pt x="10" y="18"/>
                  </a:cubicBezTo>
                  <a:cubicBezTo>
                    <a:pt x="10" y="19"/>
                    <a:pt x="11" y="20"/>
                    <a:pt x="11" y="20"/>
                  </a:cubicBezTo>
                  <a:cubicBezTo>
                    <a:pt x="28" y="20"/>
                    <a:pt x="42" y="34"/>
                    <a:pt x="42" y="51"/>
                  </a:cubicBezTo>
                  <a:cubicBezTo>
                    <a:pt x="42" y="51"/>
                    <a:pt x="43" y="52"/>
                    <a:pt x="43" y="52"/>
                  </a:cubicBezTo>
                  <a:cubicBezTo>
                    <a:pt x="49" y="52"/>
                    <a:pt x="49" y="52"/>
                    <a:pt x="49" y="52"/>
                  </a:cubicBezTo>
                  <a:cubicBezTo>
                    <a:pt x="49" y="52"/>
                    <a:pt x="49" y="52"/>
                    <a:pt x="49" y="51"/>
                  </a:cubicBezTo>
                  <a:cubicBezTo>
                    <a:pt x="50" y="51"/>
                    <a:pt x="50" y="51"/>
                    <a:pt x="50" y="51"/>
                  </a:cubicBezTo>
                  <a:cubicBezTo>
                    <a:pt x="49" y="30"/>
                    <a:pt x="32" y="13"/>
                    <a:pt x="11" y="12"/>
                  </a:cubicBezTo>
                  <a:close/>
                  <a:moveTo>
                    <a:pt x="11" y="27"/>
                  </a:moveTo>
                  <a:cubicBezTo>
                    <a:pt x="11" y="27"/>
                    <a:pt x="11" y="28"/>
                    <a:pt x="10" y="28"/>
                  </a:cubicBezTo>
                  <a:cubicBezTo>
                    <a:pt x="10" y="28"/>
                    <a:pt x="10" y="28"/>
                    <a:pt x="10" y="29"/>
                  </a:cubicBezTo>
                  <a:cubicBezTo>
                    <a:pt x="10" y="34"/>
                    <a:pt x="10" y="34"/>
                    <a:pt x="10" y="34"/>
                  </a:cubicBezTo>
                  <a:cubicBezTo>
                    <a:pt x="10" y="35"/>
                    <a:pt x="11" y="35"/>
                    <a:pt x="11" y="35"/>
                  </a:cubicBezTo>
                  <a:cubicBezTo>
                    <a:pt x="19" y="36"/>
                    <a:pt x="26" y="42"/>
                    <a:pt x="27" y="51"/>
                  </a:cubicBezTo>
                  <a:cubicBezTo>
                    <a:pt x="27" y="51"/>
                    <a:pt x="27" y="52"/>
                    <a:pt x="28" y="52"/>
                  </a:cubicBezTo>
                  <a:cubicBezTo>
                    <a:pt x="33" y="52"/>
                    <a:pt x="33" y="52"/>
                    <a:pt x="33" y="52"/>
                  </a:cubicBezTo>
                  <a:cubicBezTo>
                    <a:pt x="33" y="52"/>
                    <a:pt x="34" y="52"/>
                    <a:pt x="34" y="51"/>
                  </a:cubicBezTo>
                  <a:cubicBezTo>
                    <a:pt x="34" y="51"/>
                    <a:pt x="34" y="51"/>
                    <a:pt x="34" y="50"/>
                  </a:cubicBezTo>
                  <a:cubicBezTo>
                    <a:pt x="34" y="38"/>
                    <a:pt x="24" y="28"/>
                    <a:pt x="11" y="27"/>
                  </a:cubicBezTo>
                  <a:close/>
                  <a:moveTo>
                    <a:pt x="15" y="42"/>
                  </a:moveTo>
                  <a:cubicBezTo>
                    <a:pt x="12" y="42"/>
                    <a:pt x="10" y="44"/>
                    <a:pt x="10" y="47"/>
                  </a:cubicBezTo>
                  <a:cubicBezTo>
                    <a:pt x="10" y="50"/>
                    <a:pt x="12" y="52"/>
                    <a:pt x="15" y="52"/>
                  </a:cubicBezTo>
                  <a:cubicBezTo>
                    <a:pt x="18" y="52"/>
                    <a:pt x="20" y="50"/>
                    <a:pt x="20" y="47"/>
                  </a:cubicBezTo>
                  <a:cubicBezTo>
                    <a:pt x="20" y="44"/>
                    <a:pt x="18" y="42"/>
                    <a:pt x="15" y="42"/>
                  </a:cubicBezTo>
                  <a:close/>
                </a:path>
              </a:pathLst>
            </a:custGeom>
            <a:grpFill/>
            <a:ln>
              <a:noFill/>
            </a:ln>
          </p:spPr>
          <p:txBody>
            <a:bodyPr/>
            <a:lstStyle/>
            <a:p>
              <a:endParaRPr lang="en-US" dirty="0">
                <a:solidFill>
                  <a:schemeClr val="tx1">
                    <a:lumMod val="85000"/>
                    <a:lumOff val="15000"/>
                  </a:schemeClr>
                </a:solidFill>
              </a:endParaRPr>
            </a:p>
          </p:txBody>
        </p:sp>
        <p:sp>
          <p:nvSpPr>
            <p:cNvPr id="8" name="Freeform 188"/>
            <p:cNvSpPr/>
            <p:nvPr/>
          </p:nvSpPr>
          <p:spPr bwMode="auto">
            <a:xfrm>
              <a:off x="18426112" y="9828285"/>
              <a:ext cx="233767" cy="230115"/>
            </a:xfrm>
            <a:custGeom>
              <a:avLst/>
              <a:gdLst>
                <a:gd name="T0" fmla="*/ 165315 w 59"/>
                <a:gd name="T1" fmla="*/ 200025 h 58"/>
                <a:gd name="T2" fmla="*/ 141207 w 59"/>
                <a:gd name="T3" fmla="*/ 200025 h 58"/>
                <a:gd name="T4" fmla="*/ 141207 w 59"/>
                <a:gd name="T5" fmla="*/ 120705 h 58"/>
                <a:gd name="T6" fmla="*/ 165315 w 59"/>
                <a:gd name="T7" fmla="*/ 120705 h 58"/>
                <a:gd name="T8" fmla="*/ 168759 w 59"/>
                <a:gd name="T9" fmla="*/ 89666 h 58"/>
                <a:gd name="T10" fmla="*/ 141207 w 59"/>
                <a:gd name="T11" fmla="*/ 89666 h 58"/>
                <a:gd name="T12" fmla="*/ 141207 w 59"/>
                <a:gd name="T13" fmla="*/ 72423 h 58"/>
                <a:gd name="T14" fmla="*/ 154983 w 59"/>
                <a:gd name="T15" fmla="*/ 58628 h 58"/>
                <a:gd name="T16" fmla="*/ 172203 w 59"/>
                <a:gd name="T17" fmla="*/ 58628 h 58"/>
                <a:gd name="T18" fmla="*/ 172203 w 59"/>
                <a:gd name="T19" fmla="*/ 31038 h 58"/>
                <a:gd name="T20" fmla="*/ 148095 w 59"/>
                <a:gd name="T21" fmla="*/ 27590 h 58"/>
                <a:gd name="T22" fmla="*/ 110210 w 59"/>
                <a:gd name="T23" fmla="*/ 68974 h 58"/>
                <a:gd name="T24" fmla="*/ 110210 w 59"/>
                <a:gd name="T25" fmla="*/ 89666 h 58"/>
                <a:gd name="T26" fmla="*/ 82658 w 59"/>
                <a:gd name="T27" fmla="*/ 89666 h 58"/>
                <a:gd name="T28" fmla="*/ 82658 w 59"/>
                <a:gd name="T29" fmla="*/ 120705 h 58"/>
                <a:gd name="T30" fmla="*/ 110210 w 59"/>
                <a:gd name="T31" fmla="*/ 120705 h 58"/>
                <a:gd name="T32" fmla="*/ 110210 w 59"/>
                <a:gd name="T33" fmla="*/ 200025 h 58"/>
                <a:gd name="T34" fmla="*/ 37885 w 59"/>
                <a:gd name="T35" fmla="*/ 200025 h 58"/>
                <a:gd name="T36" fmla="*/ 0 w 59"/>
                <a:gd name="T37" fmla="*/ 162089 h 58"/>
                <a:gd name="T38" fmla="*/ 0 w 59"/>
                <a:gd name="T39" fmla="*/ 34487 h 58"/>
                <a:gd name="T40" fmla="*/ 37885 w 59"/>
                <a:gd name="T41" fmla="*/ 0 h 58"/>
                <a:gd name="T42" fmla="*/ 165315 w 59"/>
                <a:gd name="T43" fmla="*/ 0 h 58"/>
                <a:gd name="T44" fmla="*/ 203200 w 59"/>
                <a:gd name="T45" fmla="*/ 34487 h 58"/>
                <a:gd name="T46" fmla="*/ 203200 w 59"/>
                <a:gd name="T47" fmla="*/ 162089 h 58"/>
                <a:gd name="T48" fmla="*/ 165315 w 59"/>
                <a:gd name="T49" fmla="*/ 200025 h 5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9" h="58">
                  <a:moveTo>
                    <a:pt x="48" y="58"/>
                  </a:moveTo>
                  <a:cubicBezTo>
                    <a:pt x="41" y="58"/>
                    <a:pt x="41" y="58"/>
                    <a:pt x="41" y="58"/>
                  </a:cubicBezTo>
                  <a:cubicBezTo>
                    <a:pt x="41" y="35"/>
                    <a:pt x="41" y="35"/>
                    <a:pt x="41" y="35"/>
                  </a:cubicBezTo>
                  <a:cubicBezTo>
                    <a:pt x="48" y="35"/>
                    <a:pt x="48" y="35"/>
                    <a:pt x="48" y="35"/>
                  </a:cubicBezTo>
                  <a:cubicBezTo>
                    <a:pt x="49" y="26"/>
                    <a:pt x="49" y="26"/>
                    <a:pt x="49" y="26"/>
                  </a:cubicBezTo>
                  <a:cubicBezTo>
                    <a:pt x="41" y="26"/>
                    <a:pt x="41" y="26"/>
                    <a:pt x="41" y="26"/>
                  </a:cubicBezTo>
                  <a:cubicBezTo>
                    <a:pt x="41" y="21"/>
                    <a:pt x="41" y="21"/>
                    <a:pt x="41" y="21"/>
                  </a:cubicBezTo>
                  <a:cubicBezTo>
                    <a:pt x="41" y="18"/>
                    <a:pt x="42" y="17"/>
                    <a:pt x="45" y="17"/>
                  </a:cubicBezTo>
                  <a:cubicBezTo>
                    <a:pt x="50" y="17"/>
                    <a:pt x="50" y="17"/>
                    <a:pt x="50" y="17"/>
                  </a:cubicBezTo>
                  <a:cubicBezTo>
                    <a:pt x="50" y="9"/>
                    <a:pt x="50" y="9"/>
                    <a:pt x="50" y="9"/>
                  </a:cubicBezTo>
                  <a:cubicBezTo>
                    <a:pt x="49" y="9"/>
                    <a:pt x="47" y="8"/>
                    <a:pt x="43" y="8"/>
                  </a:cubicBezTo>
                  <a:cubicBezTo>
                    <a:pt x="37" y="8"/>
                    <a:pt x="32" y="12"/>
                    <a:pt x="32" y="20"/>
                  </a:cubicBezTo>
                  <a:cubicBezTo>
                    <a:pt x="32" y="26"/>
                    <a:pt x="32" y="26"/>
                    <a:pt x="32" y="26"/>
                  </a:cubicBezTo>
                  <a:cubicBezTo>
                    <a:pt x="24" y="26"/>
                    <a:pt x="24" y="26"/>
                    <a:pt x="24" y="26"/>
                  </a:cubicBezTo>
                  <a:cubicBezTo>
                    <a:pt x="24" y="35"/>
                    <a:pt x="24" y="35"/>
                    <a:pt x="24" y="35"/>
                  </a:cubicBezTo>
                  <a:cubicBezTo>
                    <a:pt x="32" y="35"/>
                    <a:pt x="32" y="35"/>
                    <a:pt x="32" y="35"/>
                  </a:cubicBezTo>
                  <a:cubicBezTo>
                    <a:pt x="32" y="58"/>
                    <a:pt x="32" y="58"/>
                    <a:pt x="32"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cubicBezTo>
                    <a:pt x="59" y="47"/>
                    <a:pt x="59" y="47"/>
                    <a:pt x="59" y="47"/>
                  </a:cubicBezTo>
                  <a:cubicBezTo>
                    <a:pt x="59" y="53"/>
                    <a:pt x="54" y="58"/>
                    <a:pt x="48" y="58"/>
                  </a:cubicBezTo>
                  <a:close/>
                </a:path>
              </a:pathLst>
            </a:custGeom>
            <a:grpFill/>
            <a:ln>
              <a:noFill/>
            </a:ln>
          </p:spPr>
          <p:txBody>
            <a:bodyPr/>
            <a:lstStyle/>
            <a:p>
              <a:endParaRPr lang="en-US" dirty="0">
                <a:solidFill>
                  <a:schemeClr val="tx1">
                    <a:lumMod val="85000"/>
                    <a:lumOff val="15000"/>
                  </a:schemeClr>
                </a:solidFill>
              </a:endParaRPr>
            </a:p>
          </p:txBody>
        </p:sp>
      </p:grpSp>
      <p:sp>
        <p:nvSpPr>
          <p:cNvPr id="13" name="Picture Placeholder 12"/>
          <p:cNvSpPr>
            <a:spLocks noGrp="1"/>
          </p:cNvSpPr>
          <p:nvPr>
            <p:ph type="pic" sz="quarter" idx="10"/>
          </p:nvPr>
        </p:nvSpPr>
        <p:spPr>
          <a:xfrm>
            <a:off x="838200" y="1371600"/>
            <a:ext cx="8439150" cy="3954135"/>
          </a:xfrm>
          <a:custGeom>
            <a:avLst/>
            <a:gdLst>
              <a:gd name="connsiteX0" fmla="*/ 0 w 8035224"/>
              <a:gd name="connsiteY0" fmla="*/ 0 h 5639289"/>
              <a:gd name="connsiteX1" fmla="*/ 8035224 w 8035224"/>
              <a:gd name="connsiteY1" fmla="*/ 0 h 5639289"/>
              <a:gd name="connsiteX2" fmla="*/ 8035224 w 8035224"/>
              <a:gd name="connsiteY2" fmla="*/ 5639289 h 5639289"/>
              <a:gd name="connsiteX3" fmla="*/ 0 w 8035224"/>
              <a:gd name="connsiteY3" fmla="*/ 5639289 h 5639289"/>
            </a:gdLst>
            <a:ahLst/>
            <a:cxnLst>
              <a:cxn ang="0">
                <a:pos x="connsiteX0" y="connsiteY0"/>
              </a:cxn>
              <a:cxn ang="0">
                <a:pos x="connsiteX1" y="connsiteY1"/>
              </a:cxn>
              <a:cxn ang="0">
                <a:pos x="connsiteX2" y="connsiteY2"/>
              </a:cxn>
              <a:cxn ang="0">
                <a:pos x="connsiteX3" y="connsiteY3"/>
              </a:cxn>
            </a:cxnLst>
            <a:rect l="l" t="t" r="r" b="b"/>
            <a:pathLst>
              <a:path w="8035224" h="5639289">
                <a:moveTo>
                  <a:pt x="0" y="0"/>
                </a:moveTo>
                <a:lnTo>
                  <a:pt x="8035224" y="0"/>
                </a:lnTo>
                <a:lnTo>
                  <a:pt x="8035224" y="5639289"/>
                </a:lnTo>
                <a:lnTo>
                  <a:pt x="0" y="5639289"/>
                </a:lnTo>
                <a:close/>
              </a:path>
            </a:pathLst>
          </a:custGeom>
        </p:spPr>
        <p:txBody>
          <a:bodyPr wrap="square">
            <a:noAutofit/>
          </a:bodyPr>
          <a:lstStyle>
            <a:lvl1pPr marL="0" indent="0">
              <a:buNone/>
              <a:defRPr>
                <a:solidFill>
                  <a:schemeClr val="bg1">
                    <a:lumMod val="75000"/>
                  </a:schemeClr>
                </a:solidFill>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nodePh="1">
                                  <p:stCondLst>
                                    <p:cond delay="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1+#ppt_w/2"/>
                                          </p:val>
                                        </p:tav>
                                        <p:tav tm="100000">
                                          <p:val>
                                            <p:strVal val="#ppt_x"/>
                                          </p:val>
                                        </p:tav>
                                      </p:tavLst>
                                    </p:anim>
                                    <p:anim calcmode="lin" valueType="num">
                                      <p:cBhvr additive="base">
                                        <p:cTn id="8" dur="1000" fill="hold"/>
                                        <p:tgtEl>
                                          <p:spTgt spid="13"/>
                                        </p:tgtEl>
                                        <p:attrNameLst>
                                          <p:attrName>ppt_y</p:attrName>
                                        </p:attrNameLst>
                                      </p:cBhvr>
                                      <p:tavLst>
                                        <p:tav tm="0">
                                          <p:val>
                                            <p:strVal val="#ppt_y"/>
                                          </p:val>
                                        </p:tav>
                                        <p:tav tm="100000">
                                          <p:val>
                                            <p:strVal val="#ppt_y"/>
                                          </p:val>
                                        </p:tav>
                                      </p:tavLst>
                                    </p:anim>
                                  </p:childTnLst>
                                </p:cTn>
                              </p:par>
                              <p:par>
                                <p:cTn id="9" presetID="53" presetClass="entr" presetSubtype="16" fill="hold" grpId="1" nodeType="withEffect" nodePh="1">
                                  <p:stCondLst>
                                    <p:cond delay="0"/>
                                  </p:stCondLst>
                                  <p:endCondLst>
                                    <p:cond evt="begin" delay="0">
                                      <p:tn val="9"/>
                                    </p:cond>
                                  </p:endCondLst>
                                  <p:childTnLst>
                                    <p:set>
                                      <p:cBhvr>
                                        <p:cTn id="10" dur="1" fill="hold">
                                          <p:stCondLst>
                                            <p:cond delay="0"/>
                                          </p:stCondLst>
                                        </p:cTn>
                                        <p:tgtEl>
                                          <p:spTgt spid="13"/>
                                        </p:tgtEl>
                                        <p:attrNameLst>
                                          <p:attrName>style.visibility</p:attrName>
                                        </p:attrNameLst>
                                      </p:cBhvr>
                                      <p:to>
                                        <p:strVal val="visible"/>
                                      </p:to>
                                    </p:set>
                                    <p:anim calcmode="lin" valueType="num">
                                      <p:cBhvr>
                                        <p:cTn id="11" dur="1000" fill="hold"/>
                                        <p:tgtEl>
                                          <p:spTgt spid="13"/>
                                        </p:tgtEl>
                                        <p:attrNameLst>
                                          <p:attrName>ppt_w</p:attrName>
                                        </p:attrNameLst>
                                      </p:cBhvr>
                                      <p:tavLst>
                                        <p:tav tm="0">
                                          <p:val>
                                            <p:fltVal val="0"/>
                                          </p:val>
                                        </p:tav>
                                        <p:tav tm="100000">
                                          <p:val>
                                            <p:strVal val="#ppt_w"/>
                                          </p:val>
                                        </p:tav>
                                      </p:tavLst>
                                    </p:anim>
                                    <p:anim calcmode="lin" valueType="num">
                                      <p:cBhvr>
                                        <p:cTn id="12" dur="1000" fill="hold"/>
                                        <p:tgtEl>
                                          <p:spTgt spid="13"/>
                                        </p:tgtEl>
                                        <p:attrNameLst>
                                          <p:attrName>ppt_h</p:attrName>
                                        </p:attrNameLst>
                                      </p:cBhvr>
                                      <p:tavLst>
                                        <p:tav tm="0">
                                          <p:val>
                                            <p:fltVal val="0"/>
                                          </p:val>
                                        </p:tav>
                                        <p:tav tm="100000">
                                          <p:val>
                                            <p:strVal val="#ppt_h"/>
                                          </p:val>
                                        </p:tav>
                                      </p:tavLst>
                                    </p:anim>
                                    <p:animEffect transition="in" filter="fade">
                                      <p:cBhvr>
                                        <p:cTn id="13"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E1389D-4455-49FF-9029-D9E16D60B08A}"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48EC8E-4068-4E7A-9E85-48DAD8F96FB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4.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2.xml"/><Relationship Id="rId4" Type="http://schemas.openxmlformats.org/officeDocument/2006/relationships/image" Target="../media/image27.png"/><Relationship Id="rId3" Type="http://schemas.openxmlformats.org/officeDocument/2006/relationships/tags" Target="../tags/tag8.xml"/><Relationship Id="rId2" Type="http://schemas.openxmlformats.org/officeDocument/2006/relationships/image" Target="../media/image26.png"/><Relationship Id="rId1" Type="http://schemas.openxmlformats.org/officeDocument/2006/relationships/image" Target="../media/image25.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2.xml"/><Relationship Id="rId4" Type="http://schemas.openxmlformats.org/officeDocument/2006/relationships/image" Target="../media/image28.png"/><Relationship Id="rId3" Type="http://schemas.openxmlformats.org/officeDocument/2006/relationships/tags" Target="../tags/tag9.xml"/><Relationship Id="rId2" Type="http://schemas.openxmlformats.org/officeDocument/2006/relationships/image" Target="../media/image26.png"/><Relationship Id="rId1"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9.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0.xml"/><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image" Target="../media/image30.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4.xml"/><Relationship Id="rId2" Type="http://schemas.openxmlformats.org/officeDocument/2006/relationships/image" Target="../media/image31.png"/><Relationship Id="rId1" Type="http://schemas.openxmlformats.org/officeDocument/2006/relationships/tags" Target="../tags/tag12.xml"/></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s>
</file>

<file path=ppt/slides/_rels/slide18.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2" Type="http://schemas.openxmlformats.org/officeDocument/2006/relationships/notesSlide" Target="../notesSlides/notesSlide11.xml"/><Relationship Id="rId21" Type="http://schemas.openxmlformats.org/officeDocument/2006/relationships/slideLayout" Target="../slideLayouts/slideLayout10.xml"/><Relationship Id="rId20" Type="http://schemas.openxmlformats.org/officeDocument/2006/relationships/image" Target="../media/image33.png"/><Relationship Id="rId2" Type="http://schemas.openxmlformats.org/officeDocument/2006/relationships/tags" Target="../tags/tag18.xml"/><Relationship Id="rId19" Type="http://schemas.openxmlformats.org/officeDocument/2006/relationships/tags" Target="../tags/tag35.xml"/><Relationship Id="rId18" Type="http://schemas.openxmlformats.org/officeDocument/2006/relationships/tags" Target="../tags/tag34.xml"/><Relationship Id="rId17" Type="http://schemas.openxmlformats.org/officeDocument/2006/relationships/tags" Target="../tags/tag33.xml"/><Relationship Id="rId16" Type="http://schemas.openxmlformats.org/officeDocument/2006/relationships/tags" Target="../tags/tag32.xml"/><Relationship Id="rId15" Type="http://schemas.openxmlformats.org/officeDocument/2006/relationships/tags" Target="../tags/tag31.xml"/><Relationship Id="rId14" Type="http://schemas.openxmlformats.org/officeDocument/2006/relationships/tags" Target="../tags/tag30.xml"/><Relationship Id="rId13" Type="http://schemas.openxmlformats.org/officeDocument/2006/relationships/tags" Target="../tags/tag29.xml"/><Relationship Id="rId12" Type="http://schemas.openxmlformats.org/officeDocument/2006/relationships/tags" Target="../tags/tag28.xml"/><Relationship Id="rId11" Type="http://schemas.openxmlformats.org/officeDocument/2006/relationships/tags" Target="../tags/tag27.xml"/><Relationship Id="rId10" Type="http://schemas.openxmlformats.org/officeDocument/2006/relationships/tags" Target="../tags/tag26.xml"/><Relationship Id="rId1" Type="http://schemas.openxmlformats.org/officeDocument/2006/relationships/tags" Target="../tags/tag17.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4.png"/></Relationships>
</file>

<file path=ppt/slides/_rels/slide2.xml.rels><?xml version="1.0" encoding="UTF-8" standalone="yes"?>
<Relationships xmlns="http://schemas.openxmlformats.org/package/2006/relationships"><Relationship Id="rId9" Type="http://schemas.openxmlformats.org/officeDocument/2006/relationships/tags" Target="../tags/tag3.xml"/><Relationship Id="rId8" Type="http://schemas.openxmlformats.org/officeDocument/2006/relationships/tags" Target="../tags/tag2.xml"/><Relationship Id="rId7" Type="http://schemas.openxmlformats.org/officeDocument/2006/relationships/tags" Target="../tags/tag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0" Type="http://schemas.openxmlformats.org/officeDocument/2006/relationships/slideLayout" Target="../slideLayouts/slideLayout3.xml"/><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tags" Target="../tags/tag37.xml"/><Relationship Id="rId4" Type="http://schemas.openxmlformats.org/officeDocument/2006/relationships/image" Target="../media/image36.png"/><Relationship Id="rId3" Type="http://schemas.openxmlformats.org/officeDocument/2006/relationships/tags" Target="../tags/tag36.xml"/><Relationship Id="rId2" Type="http://schemas.openxmlformats.org/officeDocument/2006/relationships/image" Target="../media/image35.png"/><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image" Target="../media/image38.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4.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hemeOverride" Target="../theme/themeOverride1.xml"/><Relationship Id="rId2" Type="http://schemas.openxmlformats.org/officeDocument/2006/relationships/image" Target="../media/image13.png"/><Relationship Id="rId1" Type="http://schemas.openxmlformats.org/officeDocument/2006/relationships/image" Target="../media/image12.jpe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6.xml"/><Relationship Id="rId4" Type="http://schemas.openxmlformats.org/officeDocument/2006/relationships/image" Target="../media/image14.png"/><Relationship Id="rId3" Type="http://schemas.openxmlformats.org/officeDocument/2006/relationships/tags" Target="../tags/tag4.xml"/><Relationship Id="rId2" Type="http://schemas.microsoft.com/office/2007/relationships/media" Target="../media/media1.mp4"/><Relationship Id="rId1" Type="http://schemas.openxmlformats.org/officeDocument/2006/relationships/video" Target="../media/media1.mp4"/></Relationships>
</file>

<file path=ppt/slides/_rels/slide5.xml.rels><?xml version="1.0" encoding="UTF-8" standalone="yes" ?><Relationships xmlns="http://schemas.openxmlformats.org/package/2006/relationships"><Relationship Id="rId6" Target="../notesSlides/notesSlide2.xml" Type="http://schemas.openxmlformats.org/officeDocument/2006/relationships/notesSlide"/><Relationship Id="rId5" Target="../slideLayouts/slideLayout7.xml" Type="http://schemas.openxmlformats.org/officeDocument/2006/relationships/slideLayout"/><Relationship Id="rId4" Target="../media/image16.png" Type="http://schemas.openxmlformats.org/officeDocument/2006/relationships/image"/><Relationship Id="rId3" Target="../tags/tag6.xml" Type="http://schemas.openxmlformats.org/officeDocument/2006/relationships/tags"/><Relationship Id="rId2" Target="../media/image15.jpeg" Type="http://schemas.openxmlformats.org/officeDocument/2006/relationships/image"/><Relationship Id="rId1" Target="../tags/tag5.xml" Type="http://schemas.openxmlformats.org/officeDocument/2006/relationships/tags"/></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tags" Target="../tags/tag7.xml"/><Relationship Id="rId2" Type="http://schemas.openxmlformats.org/officeDocument/2006/relationships/image" Target="../media/image18.png"/><Relationship Id="rId1"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2.png"/></Relationships>
</file>

<file path=ppt/slides/_rels/slide9.xml.rels><?xml version="1.0" encoding="UTF-8" standalone="yes" ?><Relationships xmlns="http://schemas.openxmlformats.org/package/2006/relationships"><Relationship Id="rId3" Target="../notesSlides/notesSlide5.xml" Type="http://schemas.openxmlformats.org/officeDocument/2006/relationships/notesSlide"/><Relationship Id="rId2" Target="../slideLayouts/slideLayout8.xml" Type="http://schemas.openxmlformats.org/officeDocument/2006/relationships/slideLayout"/><Relationship Id="rId1" Target="../media/image23.jpeg" Type="http://schemas.openxmlformats.org/officeDocument/2006/relationships/image"/></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p:nvPr/>
        </p:nvSpPr>
        <p:spPr>
          <a:xfrm>
            <a:off x="4978130" y="-1433735"/>
            <a:ext cx="8398413" cy="8398413"/>
          </a:xfrm>
          <a:prstGeom prst="ellipse">
            <a:avLst/>
          </a:prstGeom>
          <a:solidFill>
            <a:schemeClr val="accent6">
              <a:alpha val="28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3" name="椭圆 2"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p:nvPr/>
        </p:nvSpPr>
        <p:spPr>
          <a:xfrm>
            <a:off x="6096000" y="-244966"/>
            <a:ext cx="6243710" cy="6243710"/>
          </a:xfrm>
          <a:prstGeom prst="ellipse">
            <a:avLst/>
          </a:prstGeom>
          <a:solidFill>
            <a:schemeClr val="accent5">
              <a:alpha val="29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6" name="Freeform: Shape 78"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p:nvPr/>
        </p:nvSpPr>
        <p:spPr>
          <a:xfrm>
            <a:off x="6162675" y="1701569"/>
            <a:ext cx="6029325" cy="5156430"/>
          </a:xfrm>
          <a:custGeom>
            <a:avLst/>
            <a:gdLst>
              <a:gd name="connsiteX0" fmla="*/ 4889646 w 6863283"/>
              <a:gd name="connsiteY0" fmla="*/ 777 h 5869652"/>
              <a:gd name="connsiteX1" fmla="*/ 6329151 w 6863283"/>
              <a:gd name="connsiteY1" fmla="*/ 305501 h 5869652"/>
              <a:gd name="connsiteX2" fmla="*/ 6817152 w 6863283"/>
              <a:gd name="connsiteY2" fmla="*/ 304283 h 5869652"/>
              <a:gd name="connsiteX3" fmla="*/ 6863283 w 6863283"/>
              <a:gd name="connsiteY3" fmla="*/ 298138 h 5869652"/>
              <a:gd name="connsiteX4" fmla="*/ 6863283 w 6863283"/>
              <a:gd name="connsiteY4" fmla="*/ 5869652 h 5869652"/>
              <a:gd name="connsiteX5" fmla="*/ 0 w 6863283"/>
              <a:gd name="connsiteY5" fmla="*/ 5869652 h 5869652"/>
              <a:gd name="connsiteX6" fmla="*/ 42660 w 6863283"/>
              <a:gd name="connsiteY6" fmla="*/ 5527482 h 5869652"/>
              <a:gd name="connsiteX7" fmla="*/ 974673 w 6863283"/>
              <a:gd name="connsiteY7" fmla="*/ 3999970 h 5869652"/>
              <a:gd name="connsiteX8" fmla="*/ 2395119 w 6863283"/>
              <a:gd name="connsiteY8" fmla="*/ 3680205 h 5869652"/>
              <a:gd name="connsiteX9" fmla="*/ 3406686 w 6863283"/>
              <a:gd name="connsiteY9" fmla="*/ 3921742 h 5869652"/>
              <a:gd name="connsiteX10" fmla="*/ 4357869 w 6863283"/>
              <a:gd name="connsiteY10" fmla="*/ 3002493 h 5869652"/>
              <a:gd name="connsiteX11" fmla="*/ 4039278 w 6863283"/>
              <a:gd name="connsiteY11" fmla="*/ 2399168 h 5869652"/>
              <a:gd name="connsiteX12" fmla="*/ 3760975 w 6863283"/>
              <a:gd name="connsiteY12" fmla="*/ 1093551 h 5869652"/>
              <a:gd name="connsiteX13" fmla="*/ 4546844 w 6863283"/>
              <a:gd name="connsiteY13" fmla="*/ 65683 h 5869652"/>
              <a:gd name="connsiteX14" fmla="*/ 4889646 w 6863283"/>
              <a:gd name="connsiteY14" fmla="*/ 777 h 586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63283" h="5869652">
                <a:moveTo>
                  <a:pt x="4889646" y="777"/>
                </a:moveTo>
                <a:cubicBezTo>
                  <a:pt x="5377612" y="-16445"/>
                  <a:pt x="5838736" y="258066"/>
                  <a:pt x="6329151" y="305501"/>
                </a:cubicBezTo>
                <a:cubicBezTo>
                  <a:pt x="6491688" y="321273"/>
                  <a:pt x="6654954" y="319464"/>
                  <a:pt x="6817152" y="304283"/>
                </a:cubicBezTo>
                <a:lnTo>
                  <a:pt x="6863283" y="298138"/>
                </a:lnTo>
                <a:lnTo>
                  <a:pt x="6863283" y="5869652"/>
                </a:lnTo>
                <a:lnTo>
                  <a:pt x="0" y="5869652"/>
                </a:lnTo>
                <a:lnTo>
                  <a:pt x="42660" y="5527482"/>
                </a:lnTo>
                <a:cubicBezTo>
                  <a:pt x="156123" y="4918769"/>
                  <a:pt x="456343" y="4347990"/>
                  <a:pt x="974673" y="3999970"/>
                </a:cubicBezTo>
                <a:cubicBezTo>
                  <a:pt x="1386944" y="3723235"/>
                  <a:pt x="1903920" y="3606750"/>
                  <a:pt x="2395119" y="3680205"/>
                </a:cubicBezTo>
                <a:cubicBezTo>
                  <a:pt x="2738368" y="3731516"/>
                  <a:pt x="3063683" y="3870617"/>
                  <a:pt x="3406686" y="3921742"/>
                </a:cubicBezTo>
                <a:cubicBezTo>
                  <a:pt x="4024378" y="4013948"/>
                  <a:pt x="4613912" y="3698968"/>
                  <a:pt x="4357869" y="3002493"/>
                </a:cubicBezTo>
                <a:cubicBezTo>
                  <a:pt x="4279320" y="2788717"/>
                  <a:pt x="4147957" y="2599171"/>
                  <a:pt x="4039278" y="2399168"/>
                </a:cubicBezTo>
                <a:cubicBezTo>
                  <a:pt x="3822897" y="2001225"/>
                  <a:pt x="3693142" y="1541357"/>
                  <a:pt x="3760975" y="1093551"/>
                </a:cubicBezTo>
                <a:cubicBezTo>
                  <a:pt x="3828808" y="645747"/>
                  <a:pt x="4120092" y="217816"/>
                  <a:pt x="4546844" y="65683"/>
                </a:cubicBezTo>
                <a:cubicBezTo>
                  <a:pt x="4663001" y="24261"/>
                  <a:pt x="4777038" y="4751"/>
                  <a:pt x="4889646" y="777"/>
                </a:cubicBezTo>
                <a:close/>
              </a:path>
            </a:pathLst>
          </a:custGeom>
          <a:gradFill>
            <a:gsLst>
              <a:gs pos="16000">
                <a:schemeClr val="accent6">
                  <a:alpha val="21000"/>
                </a:schemeClr>
              </a:gs>
              <a:gs pos="100000">
                <a:schemeClr val="bg1">
                  <a:alpha val="700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79"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p:nvPr/>
        </p:nvSpPr>
        <p:spPr>
          <a:xfrm>
            <a:off x="6471138" y="3369258"/>
            <a:ext cx="5720861" cy="3488741"/>
          </a:xfrm>
          <a:custGeom>
            <a:avLst/>
            <a:gdLst>
              <a:gd name="connsiteX0" fmla="*/ 5227202 w 5227202"/>
              <a:gd name="connsiteY0" fmla="*/ 0 h 3187694"/>
              <a:gd name="connsiteX1" fmla="*/ 5227202 w 5227202"/>
              <a:gd name="connsiteY1" fmla="*/ 3187694 h 3187694"/>
              <a:gd name="connsiteX2" fmla="*/ 0 w 5227202"/>
              <a:gd name="connsiteY2" fmla="*/ 3187694 h 3187694"/>
              <a:gd name="connsiteX3" fmla="*/ 9238 w 5227202"/>
              <a:gd name="connsiteY3" fmla="*/ 3171079 h 3187694"/>
              <a:gd name="connsiteX4" fmla="*/ 999604 w 5227202"/>
              <a:gd name="connsiteY4" fmla="*/ 2385361 h 3187694"/>
              <a:gd name="connsiteX5" fmla="*/ 3508692 w 5227202"/>
              <a:gd name="connsiteY5" fmla="*/ 2372090 h 3187694"/>
              <a:gd name="connsiteX6" fmla="*/ 5003645 w 5227202"/>
              <a:gd name="connsiteY6" fmla="*/ 345940 h 3187694"/>
              <a:gd name="connsiteX7" fmla="*/ 5121138 w 5227202"/>
              <a:gd name="connsiteY7" fmla="*/ 151990 h 318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27202" h="3187694">
                <a:moveTo>
                  <a:pt x="5227202" y="0"/>
                </a:moveTo>
                <a:lnTo>
                  <a:pt x="5227202" y="3187694"/>
                </a:lnTo>
                <a:lnTo>
                  <a:pt x="0" y="3187694"/>
                </a:lnTo>
                <a:lnTo>
                  <a:pt x="9238" y="3171079"/>
                </a:lnTo>
                <a:cubicBezTo>
                  <a:pt x="241446" y="2795115"/>
                  <a:pt x="584311" y="2511538"/>
                  <a:pt x="999604" y="2385361"/>
                </a:cubicBezTo>
                <a:cubicBezTo>
                  <a:pt x="1816327" y="2137318"/>
                  <a:pt x="2686002" y="2567896"/>
                  <a:pt x="3508692" y="2372090"/>
                </a:cubicBezTo>
                <a:cubicBezTo>
                  <a:pt x="4422630" y="2154677"/>
                  <a:pt x="4557634" y="1144080"/>
                  <a:pt x="5003645" y="345940"/>
                </a:cubicBezTo>
                <a:cubicBezTo>
                  <a:pt x="5040168" y="280609"/>
                  <a:pt x="5079542" y="215760"/>
                  <a:pt x="5121138" y="151990"/>
                </a:cubicBezTo>
                <a:close/>
              </a:path>
            </a:pathLst>
          </a:custGeom>
          <a:gradFill flip="none" rotWithShape="1">
            <a:gsLst>
              <a:gs pos="0">
                <a:schemeClr val="accent4">
                  <a:lumMod val="60000"/>
                  <a:lumOff val="40000"/>
                  <a:alpha val="0"/>
                </a:schemeClr>
              </a:gs>
              <a:gs pos="80000">
                <a:schemeClr val="accent4">
                  <a:alpha val="3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8" name="图片 7"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PicPr>
            <a:picLocks noChangeAspect="1"/>
          </p:cNvPicPr>
          <p:nvPr/>
        </p:nvPicPr>
        <p:blipFill>
          <a:blip r:embed="rId1"/>
          <a:stretch>
            <a:fillRect/>
          </a:stretch>
        </p:blipFill>
        <p:spPr>
          <a:xfrm flipH="1">
            <a:off x="5153482" y="154240"/>
            <a:ext cx="6382758" cy="6382758"/>
          </a:xfrm>
          <a:prstGeom prst="rect">
            <a:avLst/>
          </a:prstGeom>
          <a:effectLst>
            <a:outerShdw blurRad="304800" dir="18900000" sy="23000" kx="-1200000" algn="bl" rotWithShape="0">
              <a:prstClr val="black">
                <a:alpha val="20000"/>
              </a:prstClr>
            </a:outerShdw>
          </a:effectLst>
        </p:spPr>
      </p:pic>
      <p:sp>
        <p:nvSpPr>
          <p:cNvPr id="10" name="矩形: 圆角 9"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p:nvPr/>
        </p:nvSpPr>
        <p:spPr>
          <a:xfrm>
            <a:off x="264942" y="154745"/>
            <a:ext cx="11662116" cy="534572"/>
          </a:xfrm>
          <a:prstGeom prst="roundRect">
            <a:avLst/>
          </a:prstGeom>
          <a:solidFill>
            <a:srgbClr val="F2E9DA">
              <a:alpha val="27059"/>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11" name="组合 10"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GrpSpPr/>
          <p:nvPr/>
        </p:nvGrpSpPr>
        <p:grpSpPr>
          <a:xfrm>
            <a:off x="384598" y="333328"/>
            <a:ext cx="5876040" cy="261610"/>
            <a:chOff x="6027473" y="260675"/>
            <a:chExt cx="5876040" cy="261610"/>
          </a:xfrm>
        </p:grpSpPr>
        <p:sp>
          <p:nvSpPr>
            <p:cNvPr id="12" name="TextBox 22"/>
            <p:cNvSpPr txBox="1"/>
            <p:nvPr/>
          </p:nvSpPr>
          <p:spPr>
            <a:xfrm>
              <a:off x="6027473" y="260675"/>
              <a:ext cx="578028"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solidFill>
                    <a:schemeClr val="tx1">
                      <a:lumMod val="65000"/>
                      <a:lumOff val="35000"/>
                    </a:schemeClr>
                  </a:solidFill>
                  <a:effectLst/>
                  <a:uLnTx/>
                  <a:uFillTx/>
                  <a:latin typeface="+mn-ea"/>
                </a:rPr>
                <a:t>ALL</a:t>
              </a:r>
              <a:endParaRPr kumimoji="0" lang="en-US" sz="1100" i="0" u="none" strike="noStrike" kern="1200" cap="none" spc="0" normalizeH="0" baseline="0" noProof="0" dirty="0">
                <a:solidFill>
                  <a:schemeClr val="tx1">
                    <a:lumMod val="65000"/>
                    <a:lumOff val="35000"/>
                  </a:schemeClr>
                </a:solidFill>
                <a:effectLst/>
                <a:uLnTx/>
                <a:uFillTx/>
                <a:latin typeface="+mn-ea"/>
              </a:endParaRPr>
            </a:p>
          </p:txBody>
        </p:sp>
        <p:sp>
          <p:nvSpPr>
            <p:cNvPr id="13" name="TextBox 29"/>
            <p:cNvSpPr txBox="1"/>
            <p:nvPr/>
          </p:nvSpPr>
          <p:spPr>
            <a:xfrm>
              <a:off x="6670009" y="260675"/>
              <a:ext cx="1357892"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solidFill>
                    <a:schemeClr val="tx1">
                      <a:lumMod val="65000"/>
                      <a:lumOff val="35000"/>
                    </a:schemeClr>
                  </a:solidFill>
                  <a:effectLst/>
                  <a:uLnTx/>
                  <a:uFillTx/>
                  <a:latin typeface="+mn-ea"/>
                </a:rPr>
                <a:t>WEB DESIGN</a:t>
              </a:r>
              <a:endParaRPr kumimoji="0" lang="en-US" sz="1100" i="0" u="none" strike="noStrike" kern="1200" cap="none" spc="0" normalizeH="0" baseline="0" noProof="0" dirty="0">
                <a:solidFill>
                  <a:schemeClr val="tx1">
                    <a:lumMod val="65000"/>
                    <a:lumOff val="35000"/>
                  </a:schemeClr>
                </a:solidFill>
                <a:effectLst/>
                <a:uLnTx/>
                <a:uFillTx/>
                <a:latin typeface="+mn-ea"/>
              </a:endParaRPr>
            </a:p>
          </p:txBody>
        </p:sp>
        <p:sp>
          <p:nvSpPr>
            <p:cNvPr id="14" name="TextBox 35"/>
            <p:cNvSpPr txBox="1"/>
            <p:nvPr/>
          </p:nvSpPr>
          <p:spPr>
            <a:xfrm>
              <a:off x="8093049" y="260675"/>
              <a:ext cx="1141352"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solidFill>
                    <a:schemeClr val="tx1">
                      <a:lumMod val="65000"/>
                      <a:lumOff val="35000"/>
                    </a:schemeClr>
                  </a:solidFill>
                  <a:effectLst/>
                  <a:uLnTx/>
                  <a:uFillTx/>
                  <a:latin typeface="+mn-ea"/>
                </a:rPr>
                <a:t>GRAPHICS</a:t>
              </a:r>
              <a:endParaRPr kumimoji="0" lang="en-US" sz="1100" i="0" u="none" strike="noStrike" kern="1200" cap="none" spc="0" normalizeH="0" baseline="0" noProof="0" dirty="0">
                <a:solidFill>
                  <a:schemeClr val="tx1">
                    <a:lumMod val="65000"/>
                    <a:lumOff val="35000"/>
                  </a:schemeClr>
                </a:solidFill>
                <a:effectLst/>
                <a:uLnTx/>
                <a:uFillTx/>
                <a:latin typeface="+mn-ea"/>
              </a:endParaRPr>
            </a:p>
          </p:txBody>
        </p:sp>
        <p:sp>
          <p:nvSpPr>
            <p:cNvPr id="15" name="TextBox 37"/>
            <p:cNvSpPr txBox="1"/>
            <p:nvPr/>
          </p:nvSpPr>
          <p:spPr>
            <a:xfrm>
              <a:off x="9298318" y="260675"/>
              <a:ext cx="958434"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solidFill>
                    <a:schemeClr val="tx1">
                      <a:lumMod val="65000"/>
                      <a:lumOff val="35000"/>
                    </a:schemeClr>
                  </a:solidFill>
                  <a:effectLst/>
                  <a:uLnTx/>
                  <a:uFillTx/>
                  <a:latin typeface="+mn-ea"/>
                </a:rPr>
                <a:t>BRANDS</a:t>
              </a:r>
              <a:endParaRPr kumimoji="0" lang="en-US" sz="1100" i="0" u="none" strike="noStrike" kern="1200" cap="none" spc="0" normalizeH="0" baseline="0" noProof="0" dirty="0">
                <a:solidFill>
                  <a:schemeClr val="tx1">
                    <a:lumMod val="65000"/>
                    <a:lumOff val="35000"/>
                  </a:schemeClr>
                </a:solidFill>
                <a:effectLst/>
                <a:uLnTx/>
                <a:uFillTx/>
                <a:latin typeface="+mn-ea"/>
              </a:endParaRPr>
            </a:p>
          </p:txBody>
        </p:sp>
        <p:sp>
          <p:nvSpPr>
            <p:cNvPr id="16" name="TextBox 39"/>
            <p:cNvSpPr txBox="1"/>
            <p:nvPr/>
          </p:nvSpPr>
          <p:spPr>
            <a:xfrm>
              <a:off x="10299559" y="260675"/>
              <a:ext cx="1603954"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solidFill>
                    <a:schemeClr val="tx1">
                      <a:lumMod val="65000"/>
                      <a:lumOff val="35000"/>
                    </a:schemeClr>
                  </a:solidFill>
                  <a:effectLst/>
                  <a:uLnTx/>
                  <a:uFillTx/>
                  <a:latin typeface="+mn-ea"/>
                </a:rPr>
                <a:t>USER INTERFACE</a:t>
              </a:r>
              <a:endParaRPr kumimoji="0" lang="en-US" sz="1100" i="0" u="none" strike="noStrike" kern="1200" cap="none" spc="0" normalizeH="0" baseline="0" noProof="0" dirty="0">
                <a:solidFill>
                  <a:schemeClr val="tx1">
                    <a:lumMod val="65000"/>
                    <a:lumOff val="35000"/>
                  </a:schemeClr>
                </a:solidFill>
                <a:effectLst/>
                <a:uLnTx/>
                <a:uFillTx/>
                <a:latin typeface="+mn-ea"/>
              </a:endParaRPr>
            </a:p>
          </p:txBody>
        </p:sp>
      </p:grpSp>
      <p:sp>
        <p:nvSpPr>
          <p:cNvPr id="17" name="文本框 16"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txBox="1"/>
          <p:nvPr/>
        </p:nvSpPr>
        <p:spPr>
          <a:xfrm>
            <a:off x="254579" y="1910149"/>
            <a:ext cx="6801728" cy="2553335"/>
          </a:xfrm>
          <a:prstGeom prst="rect">
            <a:avLst/>
          </a:prstGeom>
          <a:noFill/>
        </p:spPr>
        <p:txBody>
          <a:bodyPr wrap="square">
            <a:spAutoFit/>
          </a:bodyPr>
          <a:lstStyle/>
          <a:p>
            <a:r>
              <a:rPr lang="en-US" altLang="zh-CN" sz="8000" b="1" dirty="0">
                <a:solidFill>
                  <a:schemeClr val="tx1">
                    <a:lumMod val="75000"/>
                    <a:lumOff val="25000"/>
                  </a:schemeClr>
                </a:solidFill>
                <a:latin typeface="等线" panose="02010600030101010101" charset="-122"/>
                <a:ea typeface="等线" panose="02010600030101010101" charset="-122"/>
              </a:rPr>
              <a:t>Bluetooth Register</a:t>
            </a:r>
            <a:endParaRPr lang="en-US" altLang="zh-CN" sz="8000" b="1" dirty="0">
              <a:solidFill>
                <a:schemeClr val="tx1">
                  <a:lumMod val="75000"/>
                  <a:lumOff val="25000"/>
                </a:schemeClr>
              </a:solidFill>
              <a:latin typeface="等线" panose="02010600030101010101" charset="-122"/>
              <a:ea typeface="等线" panose="02010600030101010101" charset="-122"/>
            </a:endParaRPr>
          </a:p>
        </p:txBody>
      </p:sp>
      <p:sp>
        <p:nvSpPr>
          <p:cNvPr id="19" name="缺角矩形 18"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p:nvPr/>
        </p:nvSpPr>
        <p:spPr>
          <a:xfrm>
            <a:off x="736240" y="952839"/>
            <a:ext cx="576775" cy="576776"/>
          </a:xfrm>
          <a:prstGeom prst="plaque">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缺角矩形 19"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p:nvPr/>
        </p:nvSpPr>
        <p:spPr>
          <a:xfrm>
            <a:off x="4691024" y="4387605"/>
            <a:ext cx="576775" cy="576776"/>
          </a:xfrm>
          <a:prstGeom prst="plaque">
            <a:avLst>
              <a:gd name="adj" fmla="val 50000"/>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21" name="缺角矩形 20"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p:nvPr/>
        </p:nvSpPr>
        <p:spPr>
          <a:xfrm>
            <a:off x="4690549" y="1541060"/>
            <a:ext cx="400093" cy="400094"/>
          </a:xfrm>
          <a:prstGeom prst="plaque">
            <a:avLst>
              <a:gd name="adj" fmla="val 50000"/>
            </a:avLst>
          </a:prstGeom>
          <a:solidFill>
            <a:srgbClr val="F7F797"/>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5" name="图片 4"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PicPr>
            <a:picLocks noChangeAspect="1"/>
          </p:cNvPicPr>
          <p:nvPr/>
        </p:nvPicPr>
        <p:blipFill>
          <a:blip r:embed="rId2" cstate="print"/>
          <a:stretch>
            <a:fillRect/>
          </a:stretch>
        </p:blipFill>
        <p:spPr>
          <a:xfrm>
            <a:off x="11148793" y="785442"/>
            <a:ext cx="1595161" cy="1595161"/>
          </a:xfrm>
          <a:prstGeom prst="rect">
            <a:avLst/>
          </a:prstGeom>
        </p:spPr>
      </p:pic>
      <p:pic>
        <p:nvPicPr>
          <p:cNvPr id="23" name="图片 22"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PicPr>
            <a:picLocks noChangeAspect="1"/>
          </p:cNvPicPr>
          <p:nvPr/>
        </p:nvPicPr>
        <p:blipFill>
          <a:blip r:embed="rId3" cstate="print"/>
          <a:stretch>
            <a:fillRect/>
          </a:stretch>
        </p:blipFill>
        <p:spPr>
          <a:xfrm>
            <a:off x="6799345" y="476210"/>
            <a:ext cx="618464" cy="618464"/>
          </a:xfrm>
          <a:prstGeom prst="rect">
            <a:avLst/>
          </a:prstGeom>
        </p:spPr>
      </p:pic>
      <p:pic>
        <p:nvPicPr>
          <p:cNvPr id="25" name="图片 24"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PicPr>
            <a:picLocks noChangeAspect="1"/>
          </p:cNvPicPr>
          <p:nvPr/>
        </p:nvPicPr>
        <p:blipFill>
          <a:blip r:embed="rId4" cstate="print"/>
          <a:stretch>
            <a:fillRect/>
          </a:stretch>
        </p:blipFill>
        <p:spPr>
          <a:xfrm rot="17852697">
            <a:off x="5541650" y="1174270"/>
            <a:ext cx="1132817" cy="1132817"/>
          </a:xfrm>
          <a:prstGeom prst="rect">
            <a:avLst/>
          </a:prstGeom>
        </p:spPr>
      </p:pic>
      <p:pic>
        <p:nvPicPr>
          <p:cNvPr id="27" name="图片 26"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PicPr>
            <a:picLocks noChangeAspect="1"/>
          </p:cNvPicPr>
          <p:nvPr/>
        </p:nvPicPr>
        <p:blipFill>
          <a:blip r:embed="rId5" cstate="print"/>
          <a:stretch>
            <a:fillRect/>
          </a:stretch>
        </p:blipFill>
        <p:spPr>
          <a:xfrm rot="3239266">
            <a:off x="5536847" y="5012696"/>
            <a:ext cx="851005" cy="851005"/>
          </a:xfrm>
          <a:prstGeom prst="rect">
            <a:avLst/>
          </a:prstGeom>
        </p:spPr>
      </p:pic>
      <p:sp>
        <p:nvSpPr>
          <p:cNvPr id="31" name="Rectangle: Rounded Corners 42"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p:nvPr/>
        </p:nvSpPr>
        <p:spPr>
          <a:xfrm>
            <a:off x="439420" y="4658360"/>
            <a:ext cx="4016375" cy="448945"/>
          </a:xfrm>
          <a:prstGeom prst="roundRect">
            <a:avLst>
              <a:gd name="adj" fmla="val 14241"/>
            </a:avLst>
          </a:prstGeom>
          <a:solidFill>
            <a:schemeClr val="accent1">
              <a:alpha val="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accent1">
                    <a:lumMod val="75000"/>
                  </a:schemeClr>
                </a:solidFill>
                <a:latin typeface="等线" panose="02010600030101010101" charset="-122"/>
                <a:ea typeface="等线" panose="02010600030101010101" charset="-122"/>
              </a:rPr>
              <a:t>曾熙茵、冯炜彦、廖思懿</a:t>
            </a:r>
            <a:endParaRPr lang="zh-CN" altLang="en-US" dirty="0">
              <a:solidFill>
                <a:schemeClr val="accent1">
                  <a:lumMod val="75000"/>
                </a:schemeClr>
              </a:solidFill>
              <a:latin typeface="等线" panose="02010600030101010101" charset="-122"/>
              <a:ea typeface="等线" panose="02010600030101010101" charset="-122"/>
            </a:endParaRPr>
          </a:p>
        </p:txBody>
      </p:sp>
      <p:sp>
        <p:nvSpPr>
          <p:cNvPr id="32" name="Freeform 62"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a:spLocks noEditPoints="1"/>
          </p:cNvSpPr>
          <p:nvPr/>
        </p:nvSpPr>
        <p:spPr bwMode="auto">
          <a:xfrm>
            <a:off x="382441" y="6460951"/>
            <a:ext cx="137450" cy="135137"/>
          </a:xfrm>
          <a:custGeom>
            <a:avLst/>
            <a:gdLst>
              <a:gd name="T0" fmla="*/ 92739 w 55"/>
              <a:gd name="T1" fmla="*/ 185737 h 54"/>
              <a:gd name="T2" fmla="*/ 0 w 55"/>
              <a:gd name="T3" fmla="*/ 92869 h 54"/>
              <a:gd name="T4" fmla="*/ 92739 w 55"/>
              <a:gd name="T5" fmla="*/ 0 h 54"/>
              <a:gd name="T6" fmla="*/ 188913 w 55"/>
              <a:gd name="T7" fmla="*/ 92869 h 54"/>
              <a:gd name="T8" fmla="*/ 92739 w 55"/>
              <a:gd name="T9" fmla="*/ 185737 h 54"/>
              <a:gd name="T10" fmla="*/ 13739 w 55"/>
              <a:gd name="T11" fmla="*/ 92869 h 54"/>
              <a:gd name="T12" fmla="*/ 92739 w 55"/>
              <a:gd name="T13" fmla="*/ 171979 h 54"/>
              <a:gd name="T14" fmla="*/ 171739 w 55"/>
              <a:gd name="T15" fmla="*/ 92869 h 54"/>
              <a:gd name="T16" fmla="*/ 92739 w 55"/>
              <a:gd name="T17" fmla="*/ 13758 h 54"/>
              <a:gd name="T18" fmla="*/ 13739 w 55"/>
              <a:gd name="T19" fmla="*/ 92869 h 54"/>
              <a:gd name="T20" fmla="*/ 140826 w 55"/>
              <a:gd name="T21" fmla="*/ 127264 h 54"/>
              <a:gd name="T22" fmla="*/ 96174 w 55"/>
              <a:gd name="T23" fmla="*/ 151341 h 54"/>
              <a:gd name="T24" fmla="*/ 37783 w 55"/>
              <a:gd name="T25" fmla="*/ 92869 h 54"/>
              <a:gd name="T26" fmla="*/ 96174 w 55"/>
              <a:gd name="T27" fmla="*/ 34396 h 54"/>
              <a:gd name="T28" fmla="*/ 137391 w 55"/>
              <a:gd name="T29" fmla="*/ 58473 h 54"/>
              <a:gd name="T30" fmla="*/ 137391 w 55"/>
              <a:gd name="T31" fmla="*/ 72231 h 54"/>
              <a:gd name="T32" fmla="*/ 137391 w 55"/>
              <a:gd name="T33" fmla="*/ 72231 h 54"/>
              <a:gd name="T34" fmla="*/ 123652 w 55"/>
              <a:gd name="T35" fmla="*/ 72231 h 54"/>
              <a:gd name="T36" fmla="*/ 120217 w 55"/>
              <a:gd name="T37" fmla="*/ 72231 h 54"/>
              <a:gd name="T38" fmla="*/ 120217 w 55"/>
              <a:gd name="T39" fmla="*/ 61912 h 54"/>
              <a:gd name="T40" fmla="*/ 96174 w 55"/>
              <a:gd name="T41" fmla="*/ 51594 h 54"/>
              <a:gd name="T42" fmla="*/ 54957 w 55"/>
              <a:gd name="T43" fmla="*/ 92869 h 54"/>
              <a:gd name="T44" fmla="*/ 96174 w 55"/>
              <a:gd name="T45" fmla="*/ 134143 h 54"/>
              <a:gd name="T46" fmla="*/ 120217 w 55"/>
              <a:gd name="T47" fmla="*/ 123825 h 54"/>
              <a:gd name="T48" fmla="*/ 120217 w 55"/>
              <a:gd name="T49" fmla="*/ 113506 h 54"/>
              <a:gd name="T50" fmla="*/ 123652 w 55"/>
              <a:gd name="T51" fmla="*/ 113506 h 54"/>
              <a:gd name="T52" fmla="*/ 137391 w 55"/>
              <a:gd name="T53" fmla="*/ 113506 h 54"/>
              <a:gd name="T54" fmla="*/ 140826 w 55"/>
              <a:gd name="T55" fmla="*/ 113506 h 54"/>
              <a:gd name="T56" fmla="*/ 140826 w 55"/>
              <a:gd name="T57" fmla="*/ 127264 h 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5" h="54">
                <a:moveTo>
                  <a:pt x="27" y="54"/>
                </a:moveTo>
                <a:cubicBezTo>
                  <a:pt x="12" y="54"/>
                  <a:pt x="0" y="42"/>
                  <a:pt x="0" y="27"/>
                </a:cubicBezTo>
                <a:cubicBezTo>
                  <a:pt x="0" y="12"/>
                  <a:pt x="12" y="0"/>
                  <a:pt x="27" y="0"/>
                </a:cubicBezTo>
                <a:cubicBezTo>
                  <a:pt x="42" y="0"/>
                  <a:pt x="55" y="12"/>
                  <a:pt x="55" y="27"/>
                </a:cubicBezTo>
                <a:cubicBezTo>
                  <a:pt x="55" y="42"/>
                  <a:pt x="42" y="54"/>
                  <a:pt x="27" y="54"/>
                </a:cubicBezTo>
                <a:close/>
                <a:moveTo>
                  <a:pt x="4" y="27"/>
                </a:moveTo>
                <a:cubicBezTo>
                  <a:pt x="4" y="40"/>
                  <a:pt x="15" y="50"/>
                  <a:pt x="27" y="50"/>
                </a:cubicBezTo>
                <a:cubicBezTo>
                  <a:pt x="40" y="50"/>
                  <a:pt x="50" y="40"/>
                  <a:pt x="50" y="27"/>
                </a:cubicBezTo>
                <a:cubicBezTo>
                  <a:pt x="50" y="14"/>
                  <a:pt x="40" y="4"/>
                  <a:pt x="27" y="4"/>
                </a:cubicBezTo>
                <a:cubicBezTo>
                  <a:pt x="15" y="4"/>
                  <a:pt x="4" y="14"/>
                  <a:pt x="4" y="27"/>
                </a:cubicBezTo>
                <a:close/>
                <a:moveTo>
                  <a:pt x="41" y="37"/>
                </a:moveTo>
                <a:cubicBezTo>
                  <a:pt x="41" y="42"/>
                  <a:pt x="33" y="44"/>
                  <a:pt x="28" y="44"/>
                </a:cubicBezTo>
                <a:cubicBezTo>
                  <a:pt x="18" y="44"/>
                  <a:pt x="11" y="37"/>
                  <a:pt x="11" y="27"/>
                </a:cubicBezTo>
                <a:cubicBezTo>
                  <a:pt x="11" y="17"/>
                  <a:pt x="18" y="10"/>
                  <a:pt x="28" y="10"/>
                </a:cubicBezTo>
                <a:cubicBezTo>
                  <a:pt x="31" y="10"/>
                  <a:pt x="40" y="11"/>
                  <a:pt x="40" y="17"/>
                </a:cubicBezTo>
                <a:cubicBezTo>
                  <a:pt x="40" y="21"/>
                  <a:pt x="40" y="21"/>
                  <a:pt x="40" y="21"/>
                </a:cubicBezTo>
                <a:cubicBezTo>
                  <a:pt x="40" y="21"/>
                  <a:pt x="40" y="21"/>
                  <a:pt x="40" y="21"/>
                </a:cubicBezTo>
                <a:cubicBezTo>
                  <a:pt x="36" y="21"/>
                  <a:pt x="36" y="21"/>
                  <a:pt x="36" y="21"/>
                </a:cubicBezTo>
                <a:cubicBezTo>
                  <a:pt x="35" y="21"/>
                  <a:pt x="35" y="21"/>
                  <a:pt x="35" y="21"/>
                </a:cubicBezTo>
                <a:cubicBezTo>
                  <a:pt x="35" y="18"/>
                  <a:pt x="35" y="18"/>
                  <a:pt x="35" y="18"/>
                </a:cubicBezTo>
                <a:cubicBezTo>
                  <a:pt x="35" y="16"/>
                  <a:pt x="31" y="15"/>
                  <a:pt x="28" y="15"/>
                </a:cubicBezTo>
                <a:cubicBezTo>
                  <a:pt x="21" y="15"/>
                  <a:pt x="16" y="20"/>
                  <a:pt x="16" y="27"/>
                </a:cubicBezTo>
                <a:cubicBezTo>
                  <a:pt x="16" y="34"/>
                  <a:pt x="21" y="39"/>
                  <a:pt x="28" y="39"/>
                </a:cubicBezTo>
                <a:cubicBezTo>
                  <a:pt x="31" y="39"/>
                  <a:pt x="35" y="38"/>
                  <a:pt x="35" y="36"/>
                </a:cubicBezTo>
                <a:cubicBezTo>
                  <a:pt x="35" y="33"/>
                  <a:pt x="35" y="33"/>
                  <a:pt x="35" y="33"/>
                </a:cubicBezTo>
                <a:cubicBezTo>
                  <a:pt x="35" y="33"/>
                  <a:pt x="36" y="33"/>
                  <a:pt x="36" y="33"/>
                </a:cubicBezTo>
                <a:cubicBezTo>
                  <a:pt x="40" y="33"/>
                  <a:pt x="40" y="33"/>
                  <a:pt x="40" y="33"/>
                </a:cubicBezTo>
                <a:cubicBezTo>
                  <a:pt x="41" y="33"/>
                  <a:pt x="41" y="33"/>
                  <a:pt x="41" y="33"/>
                </a:cubicBezTo>
                <a:lnTo>
                  <a:pt x="41" y="37"/>
                </a:lnTo>
                <a:close/>
              </a:path>
            </a:pathLst>
          </a:custGeom>
          <a:solidFill>
            <a:schemeClr val="tx1">
              <a:lumMod val="75000"/>
              <a:lumOff val="25000"/>
            </a:schemeClr>
          </a:solidFill>
          <a:ln>
            <a:noFill/>
          </a:ln>
        </p:spPr>
        <p:txBody>
          <a:bodyPr/>
          <a:lstStyle/>
          <a:p>
            <a:pPr algn="l"/>
            <a:endParaRPr lang="en-US" sz="1000" dirty="0">
              <a:solidFill>
                <a:schemeClr val="bg1"/>
              </a:solidFill>
              <a:latin typeface="Advent Pro" panose="02000506040000020004" pitchFamily="2" charset="0"/>
              <a:ea typeface="Roboto Condensed" panose="02000000000000000000" pitchFamily="2" charset="0"/>
            </a:endParaRPr>
          </a:p>
        </p:txBody>
      </p:sp>
      <p:sp>
        <p:nvSpPr>
          <p:cNvPr id="33" name="TextBox 40"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txBox="1"/>
          <p:nvPr/>
        </p:nvSpPr>
        <p:spPr>
          <a:xfrm>
            <a:off x="557429" y="6401561"/>
            <a:ext cx="2202847" cy="246221"/>
          </a:xfrm>
          <a:prstGeom prst="rect">
            <a:avLst/>
          </a:prstGeom>
          <a:noFill/>
        </p:spPr>
        <p:txBody>
          <a:bodyPr wrap="none" rtlCol="0">
            <a:spAutoFit/>
          </a:bodyPr>
          <a:lstStyle/>
          <a:p>
            <a:pPr algn="l"/>
            <a:r>
              <a:rPr lang="en-US" sz="1000" spc="300" dirty="0" err="1">
                <a:solidFill>
                  <a:schemeClr val="tx1">
                    <a:lumMod val="75000"/>
                    <a:lumOff val="25000"/>
                  </a:schemeClr>
                </a:solidFill>
                <a:latin typeface="Nexa Light" panose="02000000000000000000" pitchFamily="50" charset="0"/>
                <a:ea typeface="Roboto Condensed" panose="02000000000000000000" pitchFamily="2" charset="0"/>
                <a:cs typeface="Segoe UI" panose="020B0502040204020203" pitchFamily="34" charset="0"/>
              </a:rPr>
              <a:t>Company.ALL</a:t>
            </a:r>
            <a:r>
              <a:rPr lang="en-US" sz="1000" spc="300" dirty="0">
                <a:solidFill>
                  <a:schemeClr val="tx1">
                    <a:lumMod val="75000"/>
                    <a:lumOff val="25000"/>
                  </a:schemeClr>
                </a:solidFill>
                <a:latin typeface="Nexa Light" panose="02000000000000000000" pitchFamily="50" charset="0"/>
                <a:ea typeface="Roboto Condensed" panose="02000000000000000000" pitchFamily="2" charset="0"/>
                <a:cs typeface="Segoe UI" panose="020B0502040204020203" pitchFamily="34" charset="0"/>
              </a:rPr>
              <a:t> RIGHTS</a:t>
            </a:r>
            <a:endParaRPr lang="id-ID" sz="1000" spc="300" dirty="0">
              <a:solidFill>
                <a:schemeClr val="tx1">
                  <a:lumMod val="75000"/>
                  <a:lumOff val="25000"/>
                </a:schemeClr>
              </a:solidFill>
              <a:latin typeface="Nexa Light" panose="02000000000000000000" pitchFamily="50" charset="0"/>
              <a:ea typeface="Roboto Condensed" panose="02000000000000000000" pitchFamily="2" charset="0"/>
              <a:cs typeface="Segoe UI" panose="020B050204020402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95885" y="283210"/>
            <a:ext cx="12009120" cy="6163310"/>
          </a:xfrm>
          <a:prstGeom prst="rect">
            <a:avLst/>
          </a:prstGeom>
        </p:spPr>
      </p:pic>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id="3" name="图片占位符 2"/>
          <p:cNvPicPr>
            <a:picLocks noChangeAspect="1" noGrp="1"/>
          </p:cNvPicPr>
          <p:nvPr>
            <p:ph idx="14" sz="quarter" type="pic"/>
          </p:nvPr>
        </p:nvPicPr>
        <p:blipFill>
          <a:blip r:embed="rId1">
            <a:extLst>
              <a:ext uri="{28A0092B-C50C-407E-A947-70E740481C1C}">
                <a14:useLocalDpi xmlns:a14="http://schemas.microsoft.com/office/drawing/2010/main" val="0"/>
              </a:ext>
            </a:extLst>
          </a:blip>
          <a:srcRect b="154" t="154"/>
          <a:stretch>
            <a:fillRect/>
          </a:stretch>
        </p:blipFill>
        <p:spPr/>
      </p:pic>
      <p:sp>
        <p:nvSpPr>
          <p:cNvPr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id="16" name="Rectangle 15"/>
          <p:cNvSpPr/>
          <p:nvPr/>
        </p:nvSpPr>
        <p:spPr>
          <a:xfrm>
            <a:off x="0" y="0"/>
            <a:ext cx="12192000" cy="6858000"/>
          </a:xfrm>
          <a:prstGeom prst="rect">
            <a:avLst/>
          </a:prstGeom>
          <a:solidFill>
            <a:srgbClr val="F2E9D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id-ID" sz="1000">
              <a:cs typeface="+mn-ea"/>
              <a:sym typeface="+mn-lt"/>
            </a:endParaRPr>
          </a:p>
        </p:txBody>
      </p:sp>
      <p:sp>
        <p:nvSpPr>
          <p:cNvPr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id="60" name="Rectangle 59"/>
          <p:cNvSpPr/>
          <p:nvPr/>
        </p:nvSpPr>
        <p:spPr>
          <a:xfrm>
            <a:off x="989965" y="-342900"/>
            <a:ext cx="10287635" cy="6905625"/>
          </a:xfrm>
          <a:prstGeom prst="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cs typeface="+mn-ea"/>
              <a:sym typeface="+mn-lt"/>
            </a:endParaRPr>
          </a:p>
        </p:txBody>
      </p:sp>
      <p:pic>
        <p:nvPicPr>
          <p:cNvPr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id="21" name="Picture 3"/>
          <p:cNvPicPr>
            <a:picLocks noChangeAspect="1"/>
          </p:cNvPicPr>
          <p:nvPr/>
        </p:nvPicPr>
        <p:blipFill>
          <a:blip r:embed="rId2"/>
          <a:stretch>
            <a:fillRect/>
          </a:stretch>
        </p:blipFill>
        <p:spPr>
          <a:xfrm rot="3600000">
            <a:off x="8748517" y="4543486"/>
            <a:ext cx="2772202" cy="2842831"/>
          </a:xfrm>
          <a:prstGeom prst="rect">
            <a:avLst/>
          </a:prstGeom>
        </p:spPr>
      </p:pic>
      <p:sp>
        <p:nvSpPr>
          <p:cNvPr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id="42" name="TextBox 41"/>
          <p:cNvSpPr txBox="1"/>
          <p:nvPr/>
        </p:nvSpPr>
        <p:spPr>
          <a:xfrm rot="16200000">
            <a:off x="2214511" y="2721610"/>
            <a:ext cx="6048772" cy="1323439"/>
          </a:xfrm>
          <a:prstGeom prst="rect">
            <a:avLst/>
          </a:prstGeom>
          <a:noFill/>
        </p:spPr>
        <p:txBody>
          <a:bodyPr rtlCol="0" wrap="none">
            <a:spAutoFit/>
          </a:bodyPr>
          <a:lstStyle/>
          <a:p>
            <a:pPr algn="ctr"/>
            <a:r>
              <a:rPr b="1" dirty="0" lang="en-US" spc="300" sz="8000">
                <a:solidFill>
                  <a:schemeClr val="bg1">
                    <a:alpha val="10000"/>
                  </a:schemeClr>
                </a:solidFill>
                <a:cs typeface="+mn-ea"/>
                <a:sym typeface="+mn-lt"/>
              </a:rPr>
              <a:t>HEIJAILUO</a:t>
            </a:r>
            <a:endParaRPr dirty="0" lang="en-US" spc="300" sz="8000">
              <a:ln w="50800">
                <a:solidFill>
                  <a:schemeClr val="bg1">
                    <a:alpha val="19000"/>
                  </a:schemeClr>
                </a:solidFill>
              </a:ln>
              <a:solidFill>
                <a:schemeClr val="bg1">
                  <a:alpha val="10000"/>
                </a:schemeClr>
              </a:solidFill>
              <a:cs typeface="+mn-ea"/>
              <a:sym typeface="+mn-lt"/>
            </a:endParaRPr>
          </a:p>
        </p:txBody>
      </p:sp>
      <p:sp>
        <p:nvSpPr>
          <p:cNvPr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hidden="1" id="4" name="e7d195523061f1c0"/>
          <p:cNvSpPr txBox="1"/>
          <p:nvPr/>
        </p:nvSpPr>
        <p:spPr>
          <a:xfrm>
            <a:off x="-355600" y="1803400"/>
            <a:ext cx="322909" cy="1016000"/>
          </a:xfrm>
          <a:prstGeom prst="rect">
            <a:avLst/>
          </a:prstGeom>
          <a:noFill/>
        </p:spPr>
        <p:txBody>
          <a:bodyPr rtlCol="0" vert="wordArtVert">
            <a:spAutoFit/>
          </a:bodyPr>
          <a:lstStyle/>
          <a:p>
            <a:r>
              <a:rPr altLang="zh-CN" lang="en-US" sz="100"/>
              <a:t>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a:t>
            </a:r>
            <a:endParaRPr altLang="en-US" lang="zh-CN" sz="100"/>
          </a:p>
        </p:txBody>
      </p:sp>
      <p:pic>
        <p:nvPicPr>
          <p:cNvPr id="2" name="图片 1"/>
          <p:cNvPicPr>
            <a:picLocks noChangeAspect="1"/>
          </p:cNvPicPr>
          <p:nvPr>
            <p:custDataLst>
              <p:tags r:id="rId3"/>
            </p:custDataLst>
          </p:nvPr>
        </p:nvPicPr>
        <p:blipFill>
          <a:blip r:embed="rId4"/>
          <a:stretch>
            <a:fillRect/>
          </a:stretch>
        </p:blipFill>
        <p:spPr>
          <a:xfrm>
            <a:off x="1475740" y="0"/>
            <a:ext cx="9801860" cy="4121150"/>
          </a:xfrm>
          <a:prstGeom prst="rect">
            <a:avLst/>
          </a:prstGeom>
        </p:spPr>
      </p:pic>
      <p:sp>
        <p:nvSpPr>
          <p:cNvPr id="6" name="文本框 5"/>
          <p:cNvSpPr txBox="1"/>
          <p:nvPr/>
        </p:nvSpPr>
        <p:spPr>
          <a:xfrm>
            <a:off x="1475105" y="4232910"/>
            <a:ext cx="7393940" cy="1194435"/>
          </a:xfrm>
          <a:prstGeom prst="rect">
            <a:avLst/>
          </a:prstGeom>
          <a:noFill/>
        </p:spPr>
        <p:txBody>
          <a:bodyPr rtlCol="0" wrap="square">
            <a:noAutofit/>
          </a:bodyPr>
          <a:p>
            <a:r>
              <a:rPr altLang="en-US" lang="zh-CN" sz="2800">
                <a:latin charset="0" panose="020B0604020202020204" pitchFamily="34" typeface="Arial"/>
                <a:cs charset="0" panose="020B0604020202020204" pitchFamily="34" typeface="Arial"/>
              </a:rPr>
              <a:t>In compatibility testing, most models have passed the test, a small number of models have failed the test due to different reasons, and there are also some models that have failed the test due to platform reasons</a:t>
            </a:r>
            <a:r>
              <a:rPr altLang="zh-CN" lang="en-US" sz="2800">
                <a:latin charset="0" panose="020B0604020202020204" pitchFamily="34" typeface="Arial"/>
                <a:cs charset="0" panose="020B0604020202020204" pitchFamily="34" typeface="Arial"/>
              </a:rPr>
              <a:t>.</a:t>
            </a:r>
            <a:endParaRPr altLang="zh-CN" lang="en-US" sz="2800">
              <a:latin charset="0" panose="020B0604020202020204" pitchFamily="34" typeface="Arial"/>
              <a:cs charset="0" panose="020B0604020202020204" pitchFamily="34" typeface="Arial"/>
            </a:endParaRPr>
          </a:p>
        </p:txBody>
      </p:sp>
    </p:spTree>
  </p:cSld>
  <p:clrMapOvr>
    <a:masterClrMapping/>
  </p:clrMapOvr>
  <mc:AlternateContent xmlns:mc="http://schemas.openxmlformats.org/markup-compatibility/2006">
    <mc:Choice xmlns:p14="http://schemas.microsoft.com/office/powerpoint/2010/main" Requires="p14">
      <p:transition p14:dur="2000" spd="slow">
        <p14:flythrough dir="out"/>
      </p:transition>
    </mc:Choice>
    <mc:Fallback>
      <p:transition spd="slow">
        <p:fade/>
      </p:transition>
    </mc:Fallback>
  </mc:AlternateContent>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id="3" name="图片占位符 2"/>
          <p:cNvPicPr>
            <a:picLocks noChangeAspect="1" noGrp="1"/>
          </p:cNvPicPr>
          <p:nvPr>
            <p:ph idx="14" sz="quarter" type="pic"/>
          </p:nvPr>
        </p:nvPicPr>
        <p:blipFill>
          <a:blip r:embed="rId1">
            <a:extLst>
              <a:ext uri="{28A0092B-C50C-407E-A947-70E740481C1C}">
                <a14:useLocalDpi xmlns:a14="http://schemas.microsoft.com/office/drawing/2010/main" val="0"/>
              </a:ext>
            </a:extLst>
          </a:blip>
          <a:srcRect b="154" t="154"/>
          <a:stretch>
            <a:fillRect/>
          </a:stretch>
        </p:blipFill>
        <p:spPr/>
      </p:pic>
      <p:sp>
        <p:nvSpPr>
          <p:cNvPr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id="16" name="Rectangle 15"/>
          <p:cNvSpPr/>
          <p:nvPr/>
        </p:nvSpPr>
        <p:spPr>
          <a:xfrm>
            <a:off x="0" y="0"/>
            <a:ext cx="12192000" cy="6858000"/>
          </a:xfrm>
          <a:prstGeom prst="rect">
            <a:avLst/>
          </a:prstGeom>
          <a:gradFill>
            <a:gsLst>
              <a:gs pos="100000">
                <a:schemeClr val="accent2">
                  <a:alpha val="74000"/>
                </a:schemeClr>
              </a:gs>
              <a:gs pos="0">
                <a:schemeClr val="accent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id-ID" sz="1000">
              <a:cs typeface="+mn-ea"/>
              <a:sym typeface="+mn-lt"/>
            </a:endParaRPr>
          </a:p>
        </p:txBody>
      </p:sp>
      <p:sp>
        <p:nvSpPr>
          <p:cNvPr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id="60" name="Rectangle 59"/>
          <p:cNvSpPr/>
          <p:nvPr/>
        </p:nvSpPr>
        <p:spPr>
          <a:xfrm>
            <a:off x="621030" y="-342900"/>
            <a:ext cx="10656570" cy="6859270"/>
          </a:xfrm>
          <a:prstGeom prst="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cs typeface="+mn-ea"/>
              <a:sym typeface="+mn-lt"/>
            </a:endParaRPr>
          </a:p>
        </p:txBody>
      </p:sp>
      <p:pic>
        <p:nvPicPr>
          <p:cNvPr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id="21" name="Picture 3"/>
          <p:cNvPicPr>
            <a:picLocks noChangeAspect="1"/>
          </p:cNvPicPr>
          <p:nvPr/>
        </p:nvPicPr>
        <p:blipFill>
          <a:blip r:embed="rId2"/>
          <a:stretch>
            <a:fillRect/>
          </a:stretch>
        </p:blipFill>
        <p:spPr>
          <a:xfrm rot="3600000">
            <a:off x="8748517" y="4277421"/>
            <a:ext cx="2772202" cy="2842831"/>
          </a:xfrm>
          <a:prstGeom prst="rect">
            <a:avLst/>
          </a:prstGeom>
        </p:spPr>
      </p:pic>
      <p:sp>
        <p:nvSpPr>
          <p:cNvPr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id="42" name="TextBox 41"/>
          <p:cNvSpPr txBox="1"/>
          <p:nvPr/>
        </p:nvSpPr>
        <p:spPr>
          <a:xfrm rot="16200000">
            <a:off x="2214511" y="2721610"/>
            <a:ext cx="6048772" cy="1323439"/>
          </a:xfrm>
          <a:prstGeom prst="rect">
            <a:avLst/>
          </a:prstGeom>
          <a:noFill/>
        </p:spPr>
        <p:txBody>
          <a:bodyPr rtlCol="0" wrap="none">
            <a:spAutoFit/>
          </a:bodyPr>
          <a:lstStyle/>
          <a:p>
            <a:pPr algn="ctr"/>
            <a:r>
              <a:rPr b="1" dirty="0" lang="en-US" spc="300" sz="8000">
                <a:solidFill>
                  <a:schemeClr val="bg1">
                    <a:alpha val="10000"/>
                  </a:schemeClr>
                </a:solidFill>
                <a:cs typeface="+mn-ea"/>
                <a:sym typeface="+mn-lt"/>
              </a:rPr>
              <a:t>HEIJAILUO</a:t>
            </a:r>
            <a:endParaRPr dirty="0" lang="en-US" spc="300" sz="8000">
              <a:ln w="50800">
                <a:solidFill>
                  <a:schemeClr val="bg1">
                    <a:alpha val="19000"/>
                  </a:schemeClr>
                </a:solidFill>
              </a:ln>
              <a:solidFill>
                <a:schemeClr val="bg1">
                  <a:alpha val="10000"/>
                </a:schemeClr>
              </a:solidFill>
              <a:cs typeface="+mn-ea"/>
              <a:sym typeface="+mn-lt"/>
            </a:endParaRPr>
          </a:p>
        </p:txBody>
      </p:sp>
      <p:sp>
        <p:nvSpPr>
          <p:cNvPr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hidden="1" id="4" name="e7d195523061f1c0"/>
          <p:cNvSpPr txBox="1"/>
          <p:nvPr/>
        </p:nvSpPr>
        <p:spPr>
          <a:xfrm>
            <a:off x="-355600" y="1803400"/>
            <a:ext cx="322909" cy="1016000"/>
          </a:xfrm>
          <a:prstGeom prst="rect">
            <a:avLst/>
          </a:prstGeom>
          <a:noFill/>
        </p:spPr>
        <p:txBody>
          <a:bodyPr rtlCol="0" vert="wordArtVert">
            <a:spAutoFit/>
          </a:bodyPr>
          <a:lstStyle/>
          <a:p>
            <a:r>
              <a:rPr altLang="zh-CN" lang="en-US" sz="100"/>
              <a:t>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a:t>
            </a:r>
            <a:endParaRPr altLang="en-US" lang="zh-CN" sz="100"/>
          </a:p>
        </p:txBody>
      </p:sp>
      <p:pic>
        <p:nvPicPr>
          <p:cNvPr id="5" name="图片 4"/>
          <p:cNvPicPr>
            <a:picLocks noChangeAspect="1"/>
          </p:cNvPicPr>
          <p:nvPr>
            <p:custDataLst>
              <p:tags r:id="rId3"/>
            </p:custDataLst>
          </p:nvPr>
        </p:nvPicPr>
        <p:blipFill>
          <a:blip r:embed="rId4"/>
          <a:stretch>
            <a:fillRect/>
          </a:stretch>
        </p:blipFill>
        <p:spPr>
          <a:xfrm>
            <a:off x="1616075" y="421640"/>
            <a:ext cx="9521190" cy="3366135"/>
          </a:xfrm>
          <a:prstGeom prst="rect">
            <a:avLst/>
          </a:prstGeom>
        </p:spPr>
      </p:pic>
      <p:sp>
        <p:nvSpPr>
          <p:cNvPr id="2" name="文本框 1"/>
          <p:cNvSpPr txBox="1"/>
          <p:nvPr/>
        </p:nvSpPr>
        <p:spPr>
          <a:xfrm>
            <a:off x="918845" y="4031615"/>
            <a:ext cx="7291705" cy="2376170"/>
          </a:xfrm>
          <a:prstGeom prst="rect">
            <a:avLst/>
          </a:prstGeom>
          <a:noFill/>
        </p:spPr>
        <p:txBody>
          <a:bodyPr rtlCol="0" wrap="square">
            <a:noAutofit/>
          </a:bodyPr>
          <a:p>
            <a:r>
              <a:rPr altLang="en-US" lang="zh-CN" sz="2800">
                <a:latin charset="0" panose="020B0604020202020204" pitchFamily="34" typeface="Arial"/>
                <a:cs charset="0" panose="020B0604020202020204" pitchFamily="34" typeface="Arial"/>
              </a:rPr>
              <a:t>Here we will demonstrate the different failure reasons and their proportions for testing. It can be seen that the main failure reasons are monkey failure and running failure, while others have successfully run</a:t>
            </a:r>
            <a:r>
              <a:rPr altLang="zh-CN" lang="en-US" sz="2800">
                <a:latin charset="0" panose="020B0604020202020204" pitchFamily="34" typeface="Arial"/>
                <a:cs charset="0" panose="020B0604020202020204" pitchFamily="34" typeface="Arial"/>
              </a:rPr>
              <a:t>.</a:t>
            </a:r>
            <a:endParaRPr altLang="zh-CN" lang="en-US" sz="2800">
              <a:latin charset="0" panose="020B0604020202020204" pitchFamily="34" typeface="Arial"/>
              <a:cs charset="0" panose="020B0604020202020204" pitchFamily="34" typeface="Arial"/>
            </a:endParaRPr>
          </a:p>
        </p:txBody>
      </p:sp>
    </p:spTree>
  </p:cSld>
  <p:clrMapOvr>
    <a:masterClrMapping/>
  </p:clrMapOvr>
  <mc:AlternateContent xmlns:mc="http://schemas.openxmlformats.org/markup-compatibility/2006">
    <mc:Choice xmlns:p14="http://schemas.microsoft.com/office/powerpoint/2010/main" Requires="p14">
      <p:transition p14:dur="2000" spd="slow">
        <p14:flythrough dir="ou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GrpSpPr/>
          <p:nvPr/>
        </p:nvGrpSpPr>
        <p:grpSpPr>
          <a:xfrm>
            <a:off x="7717790" y="882650"/>
            <a:ext cx="3471545" cy="3673475"/>
            <a:chOff x="2605961" y="2869189"/>
            <a:chExt cx="5178796" cy="5234424"/>
          </a:xfrm>
        </p:grpSpPr>
        <p:grpSp>
          <p:nvGrpSpPr>
            <p:cNvPr id="3" name="Group 2"/>
            <p:cNvGrpSpPr/>
            <p:nvPr/>
          </p:nvGrpSpPr>
          <p:grpSpPr>
            <a:xfrm>
              <a:off x="2605961" y="2869189"/>
              <a:ext cx="5178796" cy="5234424"/>
              <a:chOff x="7839247" y="4079691"/>
              <a:chExt cx="4327525" cy="4374010"/>
            </a:xfrm>
          </p:grpSpPr>
          <p:sp>
            <p:nvSpPr>
              <p:cNvPr id="7" name="Freeform 48"/>
              <p:cNvSpPr/>
              <p:nvPr/>
            </p:nvSpPr>
            <p:spPr bwMode="auto">
              <a:xfrm>
                <a:off x="8107056" y="5470825"/>
                <a:ext cx="1088044" cy="830320"/>
              </a:xfrm>
              <a:custGeom>
                <a:avLst/>
                <a:gdLst>
                  <a:gd name="T0" fmla="*/ 0 w 971"/>
                  <a:gd name="T1" fmla="*/ 74 h 741"/>
                  <a:gd name="T2" fmla="*/ 653 w 971"/>
                  <a:gd name="T3" fmla="*/ 0 h 741"/>
                  <a:gd name="T4" fmla="*/ 971 w 971"/>
                  <a:gd name="T5" fmla="*/ 384 h 741"/>
                  <a:gd name="T6" fmla="*/ 403 w 971"/>
                  <a:gd name="T7" fmla="*/ 741 h 741"/>
                  <a:gd name="T8" fmla="*/ 133 w 971"/>
                  <a:gd name="T9" fmla="*/ 566 h 741"/>
                  <a:gd name="T10" fmla="*/ 0 w 971"/>
                  <a:gd name="T11" fmla="*/ 74 h 741"/>
                </a:gdLst>
                <a:ahLst/>
                <a:cxnLst>
                  <a:cxn ang="0">
                    <a:pos x="T0" y="T1"/>
                  </a:cxn>
                  <a:cxn ang="0">
                    <a:pos x="T2" y="T3"/>
                  </a:cxn>
                  <a:cxn ang="0">
                    <a:pos x="T4" y="T5"/>
                  </a:cxn>
                  <a:cxn ang="0">
                    <a:pos x="T6" y="T7"/>
                  </a:cxn>
                  <a:cxn ang="0">
                    <a:pos x="T8" y="T9"/>
                  </a:cxn>
                  <a:cxn ang="0">
                    <a:pos x="T10" y="T11"/>
                  </a:cxn>
                </a:cxnLst>
                <a:rect l="0" t="0" r="r" b="b"/>
                <a:pathLst>
                  <a:path w="971" h="741">
                    <a:moveTo>
                      <a:pt x="0" y="74"/>
                    </a:moveTo>
                    <a:lnTo>
                      <a:pt x="653" y="0"/>
                    </a:lnTo>
                    <a:lnTo>
                      <a:pt x="971" y="384"/>
                    </a:lnTo>
                    <a:lnTo>
                      <a:pt x="403" y="741"/>
                    </a:lnTo>
                    <a:lnTo>
                      <a:pt x="133" y="566"/>
                    </a:lnTo>
                    <a:lnTo>
                      <a:pt x="0" y="74"/>
                    </a:lnTo>
                    <a:close/>
                  </a:path>
                </a:pathLst>
              </a:custGeom>
              <a:solidFill>
                <a:schemeClr val="accent1">
                  <a:lumMod val="75000"/>
                </a:schemeClr>
              </a:solidFill>
              <a:ln>
                <a:noFill/>
              </a:ln>
            </p:spPr>
            <p:txBody>
              <a:bodyPr vert="horz" wrap="square" lIns="57150" tIns="28575" rIns="57150" bIns="28575" numCol="1" anchor="t" anchorCtr="0" compatLnSpc="1"/>
              <a:lstStyle/>
              <a:p>
                <a:endParaRPr lang="id-ID" sz="1125">
                  <a:cs typeface="+mn-ea"/>
                  <a:sym typeface="+mn-lt"/>
                </a:endParaRPr>
              </a:p>
            </p:txBody>
          </p:sp>
          <p:sp>
            <p:nvSpPr>
              <p:cNvPr id="8" name="Freeform 49"/>
              <p:cNvSpPr/>
              <p:nvPr/>
            </p:nvSpPr>
            <p:spPr bwMode="auto">
              <a:xfrm>
                <a:off x="8396156" y="5532454"/>
                <a:ext cx="665601" cy="440372"/>
              </a:xfrm>
              <a:custGeom>
                <a:avLst/>
                <a:gdLst>
                  <a:gd name="T0" fmla="*/ 36 w 594"/>
                  <a:gd name="T1" fmla="*/ 393 h 393"/>
                  <a:gd name="T2" fmla="*/ 594 w 594"/>
                  <a:gd name="T3" fmla="*/ 331 h 393"/>
                  <a:gd name="T4" fmla="*/ 407 w 594"/>
                  <a:gd name="T5" fmla="*/ 80 h 393"/>
                  <a:gd name="T6" fmla="*/ 152 w 594"/>
                  <a:gd name="T7" fmla="*/ 0 h 393"/>
                  <a:gd name="T8" fmla="*/ 0 w 594"/>
                  <a:gd name="T9" fmla="*/ 42 h 393"/>
                  <a:gd name="T10" fmla="*/ 0 w 594"/>
                  <a:gd name="T11" fmla="*/ 246 h 393"/>
                  <a:gd name="T12" fmla="*/ 36 w 594"/>
                  <a:gd name="T13" fmla="*/ 393 h 393"/>
                </a:gdLst>
                <a:ahLst/>
                <a:cxnLst>
                  <a:cxn ang="0">
                    <a:pos x="T0" y="T1"/>
                  </a:cxn>
                  <a:cxn ang="0">
                    <a:pos x="T2" y="T3"/>
                  </a:cxn>
                  <a:cxn ang="0">
                    <a:pos x="T4" y="T5"/>
                  </a:cxn>
                  <a:cxn ang="0">
                    <a:pos x="T6" y="T7"/>
                  </a:cxn>
                  <a:cxn ang="0">
                    <a:pos x="T8" y="T9"/>
                  </a:cxn>
                  <a:cxn ang="0">
                    <a:pos x="T10" y="T11"/>
                  </a:cxn>
                  <a:cxn ang="0">
                    <a:pos x="T12" y="T13"/>
                  </a:cxn>
                </a:cxnLst>
                <a:rect l="0" t="0" r="r" b="b"/>
                <a:pathLst>
                  <a:path w="594" h="393">
                    <a:moveTo>
                      <a:pt x="36" y="393"/>
                    </a:moveTo>
                    <a:lnTo>
                      <a:pt x="594" y="331"/>
                    </a:lnTo>
                    <a:lnTo>
                      <a:pt x="407" y="80"/>
                    </a:lnTo>
                    <a:lnTo>
                      <a:pt x="152" y="0"/>
                    </a:lnTo>
                    <a:lnTo>
                      <a:pt x="0" y="42"/>
                    </a:lnTo>
                    <a:lnTo>
                      <a:pt x="0" y="246"/>
                    </a:lnTo>
                    <a:lnTo>
                      <a:pt x="36" y="393"/>
                    </a:lnTo>
                    <a:close/>
                  </a:path>
                </a:pathLst>
              </a:custGeom>
              <a:solidFill>
                <a:schemeClr val="bg1">
                  <a:lumMod val="50000"/>
                </a:schemeClr>
              </a:solidFill>
              <a:ln>
                <a:noFill/>
              </a:ln>
            </p:spPr>
            <p:txBody>
              <a:bodyPr vert="horz" wrap="square" lIns="57150" tIns="28575" rIns="57150" bIns="28575" numCol="1" anchor="t" anchorCtr="0" compatLnSpc="1"/>
              <a:lstStyle/>
              <a:p>
                <a:endParaRPr lang="id-ID" sz="1125">
                  <a:cs typeface="+mn-ea"/>
                  <a:sym typeface="+mn-lt"/>
                </a:endParaRPr>
              </a:p>
            </p:txBody>
          </p:sp>
          <p:sp>
            <p:nvSpPr>
              <p:cNvPr id="9" name="Freeform 50"/>
              <p:cNvSpPr/>
              <p:nvPr/>
            </p:nvSpPr>
            <p:spPr bwMode="auto">
              <a:xfrm>
                <a:off x="8182132" y="6399752"/>
                <a:ext cx="596127" cy="930048"/>
              </a:xfrm>
              <a:custGeom>
                <a:avLst/>
                <a:gdLst>
                  <a:gd name="T0" fmla="*/ 55 w 225"/>
                  <a:gd name="T1" fmla="*/ 351 h 351"/>
                  <a:gd name="T2" fmla="*/ 210 w 225"/>
                  <a:gd name="T3" fmla="*/ 304 h 351"/>
                  <a:gd name="T4" fmla="*/ 225 w 225"/>
                  <a:gd name="T5" fmla="*/ 70 h 351"/>
                  <a:gd name="T6" fmla="*/ 163 w 225"/>
                  <a:gd name="T7" fmla="*/ 0 h 351"/>
                  <a:gd name="T8" fmla="*/ 36 w 225"/>
                  <a:gd name="T9" fmla="*/ 84 h 351"/>
                  <a:gd name="T10" fmla="*/ 0 w 225"/>
                  <a:gd name="T11" fmla="*/ 200 h 351"/>
                  <a:gd name="T12" fmla="*/ 55 w 225"/>
                  <a:gd name="T13" fmla="*/ 351 h 351"/>
                </a:gdLst>
                <a:ahLst/>
                <a:cxnLst>
                  <a:cxn ang="0">
                    <a:pos x="T0" y="T1"/>
                  </a:cxn>
                  <a:cxn ang="0">
                    <a:pos x="T2" y="T3"/>
                  </a:cxn>
                  <a:cxn ang="0">
                    <a:pos x="T4" y="T5"/>
                  </a:cxn>
                  <a:cxn ang="0">
                    <a:pos x="T6" y="T7"/>
                  </a:cxn>
                  <a:cxn ang="0">
                    <a:pos x="T8" y="T9"/>
                  </a:cxn>
                  <a:cxn ang="0">
                    <a:pos x="T10" y="T11"/>
                  </a:cxn>
                  <a:cxn ang="0">
                    <a:pos x="T12" y="T13"/>
                  </a:cxn>
                </a:cxnLst>
                <a:rect l="0" t="0" r="r" b="b"/>
                <a:pathLst>
                  <a:path w="225" h="351">
                    <a:moveTo>
                      <a:pt x="55" y="351"/>
                    </a:moveTo>
                    <a:cubicBezTo>
                      <a:pt x="210" y="304"/>
                      <a:pt x="210" y="304"/>
                      <a:pt x="210" y="304"/>
                    </a:cubicBezTo>
                    <a:cubicBezTo>
                      <a:pt x="225" y="70"/>
                      <a:pt x="225" y="70"/>
                      <a:pt x="225" y="70"/>
                    </a:cubicBezTo>
                    <a:cubicBezTo>
                      <a:pt x="163" y="0"/>
                      <a:pt x="163" y="0"/>
                      <a:pt x="163" y="0"/>
                    </a:cubicBezTo>
                    <a:cubicBezTo>
                      <a:pt x="163" y="0"/>
                      <a:pt x="38" y="82"/>
                      <a:pt x="36" y="84"/>
                    </a:cubicBezTo>
                    <a:cubicBezTo>
                      <a:pt x="35" y="85"/>
                      <a:pt x="0" y="200"/>
                      <a:pt x="0" y="200"/>
                    </a:cubicBezTo>
                    <a:lnTo>
                      <a:pt x="55" y="351"/>
                    </a:lnTo>
                    <a:close/>
                  </a:path>
                </a:pathLst>
              </a:custGeom>
              <a:solidFill>
                <a:schemeClr val="accent1">
                  <a:lumMod val="75000"/>
                </a:schemeClr>
              </a:solidFill>
              <a:ln>
                <a:noFill/>
              </a:ln>
            </p:spPr>
            <p:txBody>
              <a:bodyPr vert="horz" wrap="square" lIns="57150" tIns="28575" rIns="57150" bIns="28575" numCol="1" anchor="t" anchorCtr="0" compatLnSpc="1"/>
              <a:lstStyle/>
              <a:p>
                <a:endParaRPr lang="id-ID" sz="1125">
                  <a:cs typeface="+mn-ea"/>
                  <a:sym typeface="+mn-lt"/>
                </a:endParaRPr>
              </a:p>
            </p:txBody>
          </p:sp>
          <p:sp>
            <p:nvSpPr>
              <p:cNvPr id="10" name="Freeform 51"/>
              <p:cNvSpPr/>
              <p:nvPr/>
            </p:nvSpPr>
            <p:spPr bwMode="auto">
              <a:xfrm>
                <a:off x="8518294" y="6739276"/>
                <a:ext cx="867298" cy="633105"/>
              </a:xfrm>
              <a:custGeom>
                <a:avLst/>
                <a:gdLst>
                  <a:gd name="T0" fmla="*/ 6 w 327"/>
                  <a:gd name="T1" fmla="*/ 23 h 239"/>
                  <a:gd name="T2" fmla="*/ 327 w 327"/>
                  <a:gd name="T3" fmla="*/ 0 h 239"/>
                  <a:gd name="T4" fmla="*/ 249 w 327"/>
                  <a:gd name="T5" fmla="*/ 160 h 239"/>
                  <a:gd name="T6" fmla="*/ 108 w 327"/>
                  <a:gd name="T7" fmla="*/ 239 h 239"/>
                  <a:gd name="T8" fmla="*/ 1 w 327"/>
                  <a:gd name="T9" fmla="*/ 152 h 239"/>
                  <a:gd name="T10" fmla="*/ 6 w 327"/>
                  <a:gd name="T11" fmla="*/ 23 h 239"/>
                </a:gdLst>
                <a:ahLst/>
                <a:cxnLst>
                  <a:cxn ang="0">
                    <a:pos x="T0" y="T1"/>
                  </a:cxn>
                  <a:cxn ang="0">
                    <a:pos x="T2" y="T3"/>
                  </a:cxn>
                  <a:cxn ang="0">
                    <a:pos x="T4" y="T5"/>
                  </a:cxn>
                  <a:cxn ang="0">
                    <a:pos x="T6" y="T7"/>
                  </a:cxn>
                  <a:cxn ang="0">
                    <a:pos x="T8" y="T9"/>
                  </a:cxn>
                  <a:cxn ang="0">
                    <a:pos x="T10" y="T11"/>
                  </a:cxn>
                </a:cxnLst>
                <a:rect l="0" t="0" r="r" b="b"/>
                <a:pathLst>
                  <a:path w="327" h="239">
                    <a:moveTo>
                      <a:pt x="6" y="23"/>
                    </a:moveTo>
                    <a:cubicBezTo>
                      <a:pt x="327" y="0"/>
                      <a:pt x="327" y="0"/>
                      <a:pt x="327" y="0"/>
                    </a:cubicBezTo>
                    <a:cubicBezTo>
                      <a:pt x="249" y="160"/>
                      <a:pt x="249" y="160"/>
                      <a:pt x="249" y="160"/>
                    </a:cubicBezTo>
                    <a:cubicBezTo>
                      <a:pt x="249" y="160"/>
                      <a:pt x="113" y="239"/>
                      <a:pt x="108" y="239"/>
                    </a:cubicBezTo>
                    <a:cubicBezTo>
                      <a:pt x="103" y="238"/>
                      <a:pt x="3" y="152"/>
                      <a:pt x="1" y="152"/>
                    </a:cubicBezTo>
                    <a:cubicBezTo>
                      <a:pt x="0" y="151"/>
                      <a:pt x="6" y="23"/>
                      <a:pt x="6" y="23"/>
                    </a:cubicBezTo>
                    <a:close/>
                  </a:path>
                </a:pathLst>
              </a:custGeom>
              <a:solidFill>
                <a:schemeClr val="bg1">
                  <a:lumMod val="50000"/>
                </a:schemeClr>
              </a:solidFill>
              <a:ln>
                <a:noFill/>
              </a:ln>
            </p:spPr>
            <p:txBody>
              <a:bodyPr vert="horz" wrap="square" lIns="57150" tIns="28575" rIns="57150" bIns="28575" numCol="1" anchor="t" anchorCtr="0" compatLnSpc="1"/>
              <a:lstStyle/>
              <a:p>
                <a:endParaRPr lang="id-ID" sz="1125">
                  <a:cs typeface="+mn-ea"/>
                  <a:sym typeface="+mn-lt"/>
                </a:endParaRPr>
              </a:p>
            </p:txBody>
          </p:sp>
          <p:sp>
            <p:nvSpPr>
              <p:cNvPr id="11" name="Freeform 52"/>
              <p:cNvSpPr/>
              <p:nvPr/>
            </p:nvSpPr>
            <p:spPr bwMode="auto">
              <a:xfrm>
                <a:off x="8667326" y="5744236"/>
                <a:ext cx="662239" cy="1158638"/>
              </a:xfrm>
              <a:custGeom>
                <a:avLst/>
                <a:gdLst>
                  <a:gd name="T0" fmla="*/ 94 w 591"/>
                  <a:gd name="T1" fmla="*/ 1034 h 1034"/>
                  <a:gd name="T2" fmla="*/ 579 w 591"/>
                  <a:gd name="T3" fmla="*/ 968 h 1034"/>
                  <a:gd name="T4" fmla="*/ 591 w 591"/>
                  <a:gd name="T5" fmla="*/ 497 h 1034"/>
                  <a:gd name="T6" fmla="*/ 402 w 591"/>
                  <a:gd name="T7" fmla="*/ 24 h 1034"/>
                  <a:gd name="T8" fmla="*/ 321 w 591"/>
                  <a:gd name="T9" fmla="*/ 0 h 1034"/>
                  <a:gd name="T10" fmla="*/ 0 w 591"/>
                  <a:gd name="T11" fmla="*/ 19 h 1034"/>
                  <a:gd name="T12" fmla="*/ 94 w 591"/>
                  <a:gd name="T13" fmla="*/ 1034 h 1034"/>
                </a:gdLst>
                <a:ahLst/>
                <a:cxnLst>
                  <a:cxn ang="0">
                    <a:pos x="T0" y="T1"/>
                  </a:cxn>
                  <a:cxn ang="0">
                    <a:pos x="T2" y="T3"/>
                  </a:cxn>
                  <a:cxn ang="0">
                    <a:pos x="T4" y="T5"/>
                  </a:cxn>
                  <a:cxn ang="0">
                    <a:pos x="T6" y="T7"/>
                  </a:cxn>
                  <a:cxn ang="0">
                    <a:pos x="T8" y="T9"/>
                  </a:cxn>
                  <a:cxn ang="0">
                    <a:pos x="T10" y="T11"/>
                  </a:cxn>
                  <a:cxn ang="0">
                    <a:pos x="T12" y="T13"/>
                  </a:cxn>
                </a:cxnLst>
                <a:rect l="0" t="0" r="r" b="b"/>
                <a:pathLst>
                  <a:path w="591" h="1034">
                    <a:moveTo>
                      <a:pt x="94" y="1034"/>
                    </a:moveTo>
                    <a:lnTo>
                      <a:pt x="579" y="968"/>
                    </a:lnTo>
                    <a:lnTo>
                      <a:pt x="591" y="497"/>
                    </a:lnTo>
                    <a:lnTo>
                      <a:pt x="402" y="24"/>
                    </a:lnTo>
                    <a:lnTo>
                      <a:pt x="321" y="0"/>
                    </a:lnTo>
                    <a:lnTo>
                      <a:pt x="0" y="19"/>
                    </a:lnTo>
                    <a:lnTo>
                      <a:pt x="94" y="1034"/>
                    </a:lnTo>
                    <a:close/>
                  </a:path>
                </a:pathLst>
              </a:custGeom>
              <a:solidFill>
                <a:schemeClr val="accent1">
                  <a:lumMod val="75000"/>
                </a:schemeClr>
              </a:solidFill>
              <a:ln>
                <a:noFill/>
              </a:ln>
            </p:spPr>
            <p:txBody>
              <a:bodyPr vert="horz" wrap="square" lIns="57150" tIns="28575" rIns="57150" bIns="28575" numCol="1" anchor="t" anchorCtr="0" compatLnSpc="1"/>
              <a:lstStyle/>
              <a:p>
                <a:endParaRPr lang="id-ID" sz="1125">
                  <a:cs typeface="+mn-ea"/>
                  <a:sym typeface="+mn-lt"/>
                </a:endParaRPr>
              </a:p>
            </p:txBody>
          </p:sp>
          <p:sp>
            <p:nvSpPr>
              <p:cNvPr id="12" name="Freeform 53"/>
              <p:cNvSpPr/>
              <p:nvPr/>
            </p:nvSpPr>
            <p:spPr bwMode="auto">
              <a:xfrm>
                <a:off x="9594943" y="4098741"/>
                <a:ext cx="782137" cy="789981"/>
              </a:xfrm>
              <a:custGeom>
                <a:avLst/>
                <a:gdLst>
                  <a:gd name="T0" fmla="*/ 168 w 698"/>
                  <a:gd name="T1" fmla="*/ 0 h 705"/>
                  <a:gd name="T2" fmla="*/ 0 w 698"/>
                  <a:gd name="T3" fmla="*/ 485 h 705"/>
                  <a:gd name="T4" fmla="*/ 457 w 698"/>
                  <a:gd name="T5" fmla="*/ 705 h 705"/>
                  <a:gd name="T6" fmla="*/ 698 w 698"/>
                  <a:gd name="T7" fmla="*/ 606 h 705"/>
                  <a:gd name="T8" fmla="*/ 660 w 698"/>
                  <a:gd name="T9" fmla="*/ 352 h 705"/>
                  <a:gd name="T10" fmla="*/ 168 w 698"/>
                  <a:gd name="T11" fmla="*/ 0 h 705"/>
                </a:gdLst>
                <a:ahLst/>
                <a:cxnLst>
                  <a:cxn ang="0">
                    <a:pos x="T0" y="T1"/>
                  </a:cxn>
                  <a:cxn ang="0">
                    <a:pos x="T2" y="T3"/>
                  </a:cxn>
                  <a:cxn ang="0">
                    <a:pos x="T4" y="T5"/>
                  </a:cxn>
                  <a:cxn ang="0">
                    <a:pos x="T6" y="T7"/>
                  </a:cxn>
                  <a:cxn ang="0">
                    <a:pos x="T8" y="T9"/>
                  </a:cxn>
                  <a:cxn ang="0">
                    <a:pos x="T10" y="T11"/>
                  </a:cxn>
                </a:cxnLst>
                <a:rect l="0" t="0" r="r" b="b"/>
                <a:pathLst>
                  <a:path w="698" h="705">
                    <a:moveTo>
                      <a:pt x="168" y="0"/>
                    </a:moveTo>
                    <a:lnTo>
                      <a:pt x="0" y="485"/>
                    </a:lnTo>
                    <a:lnTo>
                      <a:pt x="457" y="705"/>
                    </a:lnTo>
                    <a:lnTo>
                      <a:pt x="698" y="606"/>
                    </a:lnTo>
                    <a:lnTo>
                      <a:pt x="660" y="352"/>
                    </a:lnTo>
                    <a:lnTo>
                      <a:pt x="168" y="0"/>
                    </a:lnTo>
                    <a:close/>
                  </a:path>
                </a:pathLst>
              </a:custGeom>
              <a:solidFill>
                <a:schemeClr val="accent3">
                  <a:lumMod val="75000"/>
                </a:schemeClr>
              </a:solidFill>
              <a:ln>
                <a:noFill/>
              </a:ln>
            </p:spPr>
            <p:txBody>
              <a:bodyPr vert="horz" wrap="square" lIns="57150" tIns="28575" rIns="57150" bIns="28575" numCol="1" anchor="t" anchorCtr="0" compatLnSpc="1"/>
              <a:lstStyle/>
              <a:p>
                <a:endParaRPr lang="id-ID" sz="1125">
                  <a:cs typeface="+mn-ea"/>
                  <a:sym typeface="+mn-lt"/>
                </a:endParaRPr>
              </a:p>
            </p:txBody>
          </p:sp>
          <p:sp>
            <p:nvSpPr>
              <p:cNvPr id="13" name="Freeform 54"/>
              <p:cNvSpPr/>
              <p:nvPr/>
            </p:nvSpPr>
            <p:spPr bwMode="auto">
              <a:xfrm>
                <a:off x="9414726" y="4657313"/>
                <a:ext cx="580440" cy="774293"/>
              </a:xfrm>
              <a:custGeom>
                <a:avLst/>
                <a:gdLst>
                  <a:gd name="T0" fmla="*/ 518 w 518"/>
                  <a:gd name="T1" fmla="*/ 71 h 691"/>
                  <a:gd name="T2" fmla="*/ 303 w 518"/>
                  <a:gd name="T3" fmla="*/ 691 h 691"/>
                  <a:gd name="T4" fmla="*/ 45 w 518"/>
                  <a:gd name="T5" fmla="*/ 407 h 691"/>
                  <a:gd name="T6" fmla="*/ 0 w 518"/>
                  <a:gd name="T7" fmla="*/ 94 h 691"/>
                  <a:gd name="T8" fmla="*/ 166 w 518"/>
                  <a:gd name="T9" fmla="*/ 0 h 691"/>
                  <a:gd name="T10" fmla="*/ 518 w 518"/>
                  <a:gd name="T11" fmla="*/ 71 h 691"/>
                </a:gdLst>
                <a:ahLst/>
                <a:cxnLst>
                  <a:cxn ang="0">
                    <a:pos x="T0" y="T1"/>
                  </a:cxn>
                  <a:cxn ang="0">
                    <a:pos x="T2" y="T3"/>
                  </a:cxn>
                  <a:cxn ang="0">
                    <a:pos x="T4" y="T5"/>
                  </a:cxn>
                  <a:cxn ang="0">
                    <a:pos x="T6" y="T7"/>
                  </a:cxn>
                  <a:cxn ang="0">
                    <a:pos x="T8" y="T9"/>
                  </a:cxn>
                  <a:cxn ang="0">
                    <a:pos x="T10" y="T11"/>
                  </a:cxn>
                </a:cxnLst>
                <a:rect l="0" t="0" r="r" b="b"/>
                <a:pathLst>
                  <a:path w="518" h="691">
                    <a:moveTo>
                      <a:pt x="518" y="71"/>
                    </a:moveTo>
                    <a:lnTo>
                      <a:pt x="303" y="691"/>
                    </a:lnTo>
                    <a:lnTo>
                      <a:pt x="45" y="407"/>
                    </a:lnTo>
                    <a:lnTo>
                      <a:pt x="0" y="94"/>
                    </a:lnTo>
                    <a:lnTo>
                      <a:pt x="166" y="0"/>
                    </a:lnTo>
                    <a:lnTo>
                      <a:pt x="518" y="71"/>
                    </a:lnTo>
                    <a:close/>
                  </a:path>
                </a:pathLst>
              </a:custGeom>
              <a:solidFill>
                <a:schemeClr val="bg1">
                  <a:lumMod val="50000"/>
                </a:schemeClr>
              </a:solidFill>
              <a:ln>
                <a:noFill/>
              </a:ln>
            </p:spPr>
            <p:txBody>
              <a:bodyPr vert="horz" wrap="square" lIns="57150" tIns="28575" rIns="57150" bIns="28575" numCol="1" anchor="t" anchorCtr="0" compatLnSpc="1"/>
              <a:lstStyle/>
              <a:p>
                <a:endParaRPr lang="id-ID" sz="1125">
                  <a:cs typeface="+mn-ea"/>
                  <a:sym typeface="+mn-lt"/>
                </a:endParaRPr>
              </a:p>
            </p:txBody>
          </p:sp>
          <p:sp>
            <p:nvSpPr>
              <p:cNvPr id="14" name="Freeform 55"/>
              <p:cNvSpPr/>
              <p:nvPr/>
            </p:nvSpPr>
            <p:spPr bwMode="auto">
              <a:xfrm>
                <a:off x="10456637" y="4682541"/>
                <a:ext cx="989437" cy="657757"/>
              </a:xfrm>
              <a:custGeom>
                <a:avLst/>
                <a:gdLst>
                  <a:gd name="T0" fmla="*/ 883 w 883"/>
                  <a:gd name="T1" fmla="*/ 78 h 587"/>
                  <a:gd name="T2" fmla="*/ 665 w 883"/>
                  <a:gd name="T3" fmla="*/ 587 h 587"/>
                  <a:gd name="T4" fmla="*/ 137 w 883"/>
                  <a:gd name="T5" fmla="*/ 411 h 587"/>
                  <a:gd name="T6" fmla="*/ 0 w 883"/>
                  <a:gd name="T7" fmla="*/ 142 h 587"/>
                  <a:gd name="T8" fmla="*/ 279 w 883"/>
                  <a:gd name="T9" fmla="*/ 0 h 587"/>
                  <a:gd name="T10" fmla="*/ 883 w 883"/>
                  <a:gd name="T11" fmla="*/ 78 h 587"/>
                </a:gdLst>
                <a:ahLst/>
                <a:cxnLst>
                  <a:cxn ang="0">
                    <a:pos x="T0" y="T1"/>
                  </a:cxn>
                  <a:cxn ang="0">
                    <a:pos x="T2" y="T3"/>
                  </a:cxn>
                  <a:cxn ang="0">
                    <a:pos x="T4" y="T5"/>
                  </a:cxn>
                  <a:cxn ang="0">
                    <a:pos x="T6" y="T7"/>
                  </a:cxn>
                  <a:cxn ang="0">
                    <a:pos x="T8" y="T9"/>
                  </a:cxn>
                  <a:cxn ang="0">
                    <a:pos x="T10" y="T11"/>
                  </a:cxn>
                </a:cxnLst>
                <a:rect l="0" t="0" r="r" b="b"/>
                <a:pathLst>
                  <a:path w="883" h="587">
                    <a:moveTo>
                      <a:pt x="883" y="78"/>
                    </a:moveTo>
                    <a:lnTo>
                      <a:pt x="665" y="587"/>
                    </a:lnTo>
                    <a:lnTo>
                      <a:pt x="137" y="411"/>
                    </a:lnTo>
                    <a:lnTo>
                      <a:pt x="0" y="142"/>
                    </a:lnTo>
                    <a:lnTo>
                      <a:pt x="279" y="0"/>
                    </a:lnTo>
                    <a:lnTo>
                      <a:pt x="883" y="78"/>
                    </a:lnTo>
                    <a:close/>
                  </a:path>
                </a:pathLst>
              </a:custGeom>
              <a:solidFill>
                <a:schemeClr val="accent3">
                  <a:lumMod val="75000"/>
                </a:schemeClr>
              </a:solidFill>
              <a:ln>
                <a:noFill/>
              </a:ln>
            </p:spPr>
            <p:txBody>
              <a:bodyPr vert="horz" wrap="square" lIns="57150" tIns="28575" rIns="57150" bIns="28575" numCol="1" anchor="t" anchorCtr="0" compatLnSpc="1"/>
              <a:lstStyle/>
              <a:p>
                <a:endParaRPr lang="id-ID" sz="1125">
                  <a:cs typeface="+mn-ea"/>
                  <a:sym typeface="+mn-lt"/>
                </a:endParaRPr>
              </a:p>
            </p:txBody>
          </p:sp>
          <p:sp>
            <p:nvSpPr>
              <p:cNvPr id="15" name="Freeform 56"/>
              <p:cNvSpPr/>
              <p:nvPr/>
            </p:nvSpPr>
            <p:spPr bwMode="auto">
              <a:xfrm>
                <a:off x="10546471" y="5055104"/>
                <a:ext cx="591645" cy="670083"/>
              </a:xfrm>
              <a:custGeom>
                <a:avLst/>
                <a:gdLst>
                  <a:gd name="T0" fmla="*/ 83 w 223"/>
                  <a:gd name="T1" fmla="*/ 0 h 253"/>
                  <a:gd name="T2" fmla="*/ 0 w 223"/>
                  <a:gd name="T3" fmla="*/ 241 h 253"/>
                  <a:gd name="T4" fmla="*/ 118 w 223"/>
                  <a:gd name="T5" fmla="*/ 253 h 253"/>
                  <a:gd name="T6" fmla="*/ 223 w 223"/>
                  <a:gd name="T7" fmla="*/ 193 h 253"/>
                  <a:gd name="T8" fmla="*/ 203 w 223"/>
                  <a:gd name="T9" fmla="*/ 75 h 253"/>
                  <a:gd name="T10" fmla="*/ 83 w 223"/>
                  <a:gd name="T11" fmla="*/ 0 h 253"/>
                </a:gdLst>
                <a:ahLst/>
                <a:cxnLst>
                  <a:cxn ang="0">
                    <a:pos x="T0" y="T1"/>
                  </a:cxn>
                  <a:cxn ang="0">
                    <a:pos x="T2" y="T3"/>
                  </a:cxn>
                  <a:cxn ang="0">
                    <a:pos x="T4" y="T5"/>
                  </a:cxn>
                  <a:cxn ang="0">
                    <a:pos x="T6" y="T7"/>
                  </a:cxn>
                  <a:cxn ang="0">
                    <a:pos x="T8" y="T9"/>
                  </a:cxn>
                  <a:cxn ang="0">
                    <a:pos x="T10" y="T11"/>
                  </a:cxn>
                </a:cxnLst>
                <a:rect l="0" t="0" r="r" b="b"/>
                <a:pathLst>
                  <a:path w="223" h="253">
                    <a:moveTo>
                      <a:pt x="83" y="0"/>
                    </a:moveTo>
                    <a:cubicBezTo>
                      <a:pt x="0" y="241"/>
                      <a:pt x="0" y="241"/>
                      <a:pt x="0" y="241"/>
                    </a:cubicBezTo>
                    <a:cubicBezTo>
                      <a:pt x="118" y="253"/>
                      <a:pt x="118" y="253"/>
                      <a:pt x="118" y="253"/>
                    </a:cubicBezTo>
                    <a:cubicBezTo>
                      <a:pt x="118" y="253"/>
                      <a:pt x="223" y="198"/>
                      <a:pt x="223" y="193"/>
                    </a:cubicBezTo>
                    <a:cubicBezTo>
                      <a:pt x="223" y="188"/>
                      <a:pt x="203" y="75"/>
                      <a:pt x="203" y="75"/>
                    </a:cubicBezTo>
                    <a:lnTo>
                      <a:pt x="83" y="0"/>
                    </a:lnTo>
                    <a:close/>
                  </a:path>
                </a:pathLst>
              </a:custGeom>
              <a:solidFill>
                <a:schemeClr val="bg1">
                  <a:lumMod val="50000"/>
                </a:schemeClr>
              </a:solidFill>
              <a:ln>
                <a:noFill/>
              </a:ln>
            </p:spPr>
            <p:txBody>
              <a:bodyPr vert="horz" wrap="square" lIns="57150" tIns="28575" rIns="57150" bIns="28575" numCol="1" anchor="t" anchorCtr="0" compatLnSpc="1"/>
              <a:lstStyle/>
              <a:p>
                <a:endParaRPr lang="id-ID" sz="1125">
                  <a:cs typeface="+mn-ea"/>
                  <a:sym typeface="+mn-lt"/>
                </a:endParaRPr>
              </a:p>
            </p:txBody>
          </p:sp>
          <p:sp>
            <p:nvSpPr>
              <p:cNvPr id="16" name="Freeform 57"/>
              <p:cNvSpPr/>
              <p:nvPr/>
            </p:nvSpPr>
            <p:spPr bwMode="auto">
              <a:xfrm>
                <a:off x="9672259" y="4711675"/>
                <a:ext cx="1195616" cy="869539"/>
              </a:xfrm>
              <a:custGeom>
                <a:avLst/>
                <a:gdLst>
                  <a:gd name="T0" fmla="*/ 451 w 451"/>
                  <a:gd name="T1" fmla="*/ 138 h 328"/>
                  <a:gd name="T2" fmla="*/ 400 w 451"/>
                  <a:gd name="T3" fmla="*/ 327 h 328"/>
                  <a:gd name="T4" fmla="*/ 22 w 451"/>
                  <a:gd name="T5" fmla="*/ 247 h 328"/>
                  <a:gd name="T6" fmla="*/ 0 w 451"/>
                  <a:gd name="T7" fmla="*/ 169 h 328"/>
                  <a:gd name="T8" fmla="*/ 42 w 451"/>
                  <a:gd name="T9" fmla="*/ 0 h 328"/>
                  <a:gd name="T10" fmla="*/ 451 w 451"/>
                  <a:gd name="T11" fmla="*/ 138 h 328"/>
                </a:gdLst>
                <a:ahLst/>
                <a:cxnLst>
                  <a:cxn ang="0">
                    <a:pos x="T0" y="T1"/>
                  </a:cxn>
                  <a:cxn ang="0">
                    <a:pos x="T2" y="T3"/>
                  </a:cxn>
                  <a:cxn ang="0">
                    <a:pos x="T4" y="T5"/>
                  </a:cxn>
                  <a:cxn ang="0">
                    <a:pos x="T6" y="T7"/>
                  </a:cxn>
                  <a:cxn ang="0">
                    <a:pos x="T8" y="T9"/>
                  </a:cxn>
                  <a:cxn ang="0">
                    <a:pos x="T10" y="T11"/>
                  </a:cxn>
                </a:cxnLst>
                <a:rect l="0" t="0" r="r" b="b"/>
                <a:pathLst>
                  <a:path w="451" h="328">
                    <a:moveTo>
                      <a:pt x="451" y="138"/>
                    </a:moveTo>
                    <a:cubicBezTo>
                      <a:pt x="451" y="138"/>
                      <a:pt x="395" y="328"/>
                      <a:pt x="400" y="327"/>
                    </a:cubicBezTo>
                    <a:cubicBezTo>
                      <a:pt x="405" y="326"/>
                      <a:pt x="22" y="247"/>
                      <a:pt x="22" y="247"/>
                    </a:cubicBezTo>
                    <a:cubicBezTo>
                      <a:pt x="0" y="169"/>
                      <a:pt x="0" y="169"/>
                      <a:pt x="0" y="169"/>
                    </a:cubicBezTo>
                    <a:cubicBezTo>
                      <a:pt x="42" y="0"/>
                      <a:pt x="42" y="0"/>
                      <a:pt x="42" y="0"/>
                    </a:cubicBezTo>
                    <a:lnTo>
                      <a:pt x="451" y="138"/>
                    </a:lnTo>
                    <a:close/>
                  </a:path>
                </a:pathLst>
              </a:custGeom>
              <a:solidFill>
                <a:schemeClr val="accent3">
                  <a:lumMod val="75000"/>
                </a:schemeClr>
              </a:solidFill>
              <a:ln>
                <a:noFill/>
              </a:ln>
            </p:spPr>
            <p:txBody>
              <a:bodyPr vert="horz" wrap="square" lIns="57150" tIns="28575" rIns="57150" bIns="28575" numCol="1" anchor="t" anchorCtr="0" compatLnSpc="1"/>
              <a:lstStyle/>
              <a:p>
                <a:endParaRPr lang="id-ID" sz="1125">
                  <a:cs typeface="+mn-ea"/>
                  <a:sym typeface="+mn-lt"/>
                </a:endParaRPr>
              </a:p>
            </p:txBody>
          </p:sp>
          <p:sp>
            <p:nvSpPr>
              <p:cNvPr id="17" name="Freeform 58"/>
              <p:cNvSpPr/>
              <p:nvPr/>
            </p:nvSpPr>
            <p:spPr bwMode="auto">
              <a:xfrm>
                <a:off x="9843648" y="7472108"/>
                <a:ext cx="1067875" cy="981593"/>
              </a:xfrm>
              <a:custGeom>
                <a:avLst/>
                <a:gdLst>
                  <a:gd name="T0" fmla="*/ 473 w 953"/>
                  <a:gd name="T1" fmla="*/ 876 h 876"/>
                  <a:gd name="T2" fmla="*/ 0 w 953"/>
                  <a:gd name="T3" fmla="*/ 261 h 876"/>
                  <a:gd name="T4" fmla="*/ 236 w 953"/>
                  <a:gd name="T5" fmla="*/ 0 h 876"/>
                  <a:gd name="T6" fmla="*/ 953 w 953"/>
                  <a:gd name="T7" fmla="*/ 0 h 876"/>
                  <a:gd name="T8" fmla="*/ 773 w 953"/>
                  <a:gd name="T9" fmla="*/ 348 h 876"/>
                  <a:gd name="T10" fmla="*/ 473 w 953"/>
                  <a:gd name="T11" fmla="*/ 876 h 876"/>
                </a:gdLst>
                <a:ahLst/>
                <a:cxnLst>
                  <a:cxn ang="0">
                    <a:pos x="T0" y="T1"/>
                  </a:cxn>
                  <a:cxn ang="0">
                    <a:pos x="T2" y="T3"/>
                  </a:cxn>
                  <a:cxn ang="0">
                    <a:pos x="T4" y="T5"/>
                  </a:cxn>
                  <a:cxn ang="0">
                    <a:pos x="T6" y="T7"/>
                  </a:cxn>
                  <a:cxn ang="0">
                    <a:pos x="T8" y="T9"/>
                  </a:cxn>
                  <a:cxn ang="0">
                    <a:pos x="T10" y="T11"/>
                  </a:cxn>
                </a:cxnLst>
                <a:rect l="0" t="0" r="r" b="b"/>
                <a:pathLst>
                  <a:path w="953" h="876">
                    <a:moveTo>
                      <a:pt x="473" y="876"/>
                    </a:moveTo>
                    <a:lnTo>
                      <a:pt x="0" y="261"/>
                    </a:lnTo>
                    <a:lnTo>
                      <a:pt x="236" y="0"/>
                    </a:lnTo>
                    <a:lnTo>
                      <a:pt x="953" y="0"/>
                    </a:lnTo>
                    <a:lnTo>
                      <a:pt x="773" y="348"/>
                    </a:lnTo>
                    <a:lnTo>
                      <a:pt x="473" y="876"/>
                    </a:lnTo>
                    <a:close/>
                  </a:path>
                </a:pathLst>
              </a:custGeom>
              <a:solidFill>
                <a:schemeClr val="accent2">
                  <a:lumMod val="75000"/>
                </a:schemeClr>
              </a:solidFill>
              <a:ln>
                <a:noFill/>
              </a:ln>
            </p:spPr>
            <p:txBody>
              <a:bodyPr vert="horz" wrap="square" lIns="57150" tIns="28575" rIns="57150" bIns="28575" numCol="1" anchor="t" anchorCtr="0" compatLnSpc="1"/>
              <a:lstStyle/>
              <a:p>
                <a:endParaRPr lang="id-ID" sz="1125">
                  <a:cs typeface="+mn-ea"/>
                  <a:sym typeface="+mn-lt"/>
                </a:endParaRPr>
              </a:p>
            </p:txBody>
          </p:sp>
          <p:sp>
            <p:nvSpPr>
              <p:cNvPr id="18" name="Freeform 59"/>
              <p:cNvSpPr/>
              <p:nvPr/>
            </p:nvSpPr>
            <p:spPr bwMode="auto">
              <a:xfrm>
                <a:off x="9478597" y="6725829"/>
                <a:ext cx="906517" cy="1034259"/>
              </a:xfrm>
              <a:custGeom>
                <a:avLst/>
                <a:gdLst>
                  <a:gd name="T0" fmla="*/ 342 w 342"/>
                  <a:gd name="T1" fmla="*/ 309 h 390"/>
                  <a:gd name="T2" fmla="*/ 112 w 342"/>
                  <a:gd name="T3" fmla="*/ 0 h 390"/>
                  <a:gd name="T4" fmla="*/ 2 w 342"/>
                  <a:gd name="T5" fmla="*/ 198 h 390"/>
                  <a:gd name="T6" fmla="*/ 102 w 342"/>
                  <a:gd name="T7" fmla="*/ 340 h 390"/>
                  <a:gd name="T8" fmla="*/ 252 w 342"/>
                  <a:gd name="T9" fmla="*/ 390 h 390"/>
                  <a:gd name="T10" fmla="*/ 342 w 342"/>
                  <a:gd name="T11" fmla="*/ 309 h 390"/>
                </a:gdLst>
                <a:ahLst/>
                <a:cxnLst>
                  <a:cxn ang="0">
                    <a:pos x="T0" y="T1"/>
                  </a:cxn>
                  <a:cxn ang="0">
                    <a:pos x="T2" y="T3"/>
                  </a:cxn>
                  <a:cxn ang="0">
                    <a:pos x="T4" y="T5"/>
                  </a:cxn>
                  <a:cxn ang="0">
                    <a:pos x="T6" y="T7"/>
                  </a:cxn>
                  <a:cxn ang="0">
                    <a:pos x="T8" y="T9"/>
                  </a:cxn>
                  <a:cxn ang="0">
                    <a:pos x="T10" y="T11"/>
                  </a:cxn>
                </a:cxnLst>
                <a:rect l="0" t="0" r="r" b="b"/>
                <a:pathLst>
                  <a:path w="342" h="390">
                    <a:moveTo>
                      <a:pt x="342" y="309"/>
                    </a:moveTo>
                    <a:cubicBezTo>
                      <a:pt x="112" y="0"/>
                      <a:pt x="112" y="0"/>
                      <a:pt x="112" y="0"/>
                    </a:cubicBezTo>
                    <a:cubicBezTo>
                      <a:pt x="112" y="0"/>
                      <a:pt x="0" y="185"/>
                      <a:pt x="2" y="198"/>
                    </a:cubicBezTo>
                    <a:cubicBezTo>
                      <a:pt x="4" y="211"/>
                      <a:pt x="102" y="340"/>
                      <a:pt x="102" y="340"/>
                    </a:cubicBezTo>
                    <a:cubicBezTo>
                      <a:pt x="252" y="390"/>
                      <a:pt x="252" y="390"/>
                      <a:pt x="252" y="390"/>
                    </a:cubicBezTo>
                    <a:lnTo>
                      <a:pt x="342" y="309"/>
                    </a:lnTo>
                    <a:close/>
                  </a:path>
                </a:pathLst>
              </a:custGeom>
              <a:solidFill>
                <a:schemeClr val="bg1">
                  <a:lumMod val="50000"/>
                </a:schemeClr>
              </a:solidFill>
              <a:ln>
                <a:noFill/>
              </a:ln>
            </p:spPr>
            <p:txBody>
              <a:bodyPr vert="horz" wrap="square" lIns="57150" tIns="28575" rIns="57150" bIns="28575" numCol="1" anchor="t" anchorCtr="0" compatLnSpc="1"/>
              <a:lstStyle/>
              <a:p>
                <a:endParaRPr lang="id-ID" sz="1125">
                  <a:cs typeface="+mn-ea"/>
                  <a:sym typeface="+mn-lt"/>
                </a:endParaRPr>
              </a:p>
            </p:txBody>
          </p:sp>
          <p:sp>
            <p:nvSpPr>
              <p:cNvPr id="19" name="Freeform 60"/>
              <p:cNvSpPr/>
              <p:nvPr/>
            </p:nvSpPr>
            <p:spPr bwMode="auto">
              <a:xfrm>
                <a:off x="10532780" y="6621619"/>
                <a:ext cx="1283018" cy="811271"/>
              </a:xfrm>
              <a:custGeom>
                <a:avLst/>
                <a:gdLst>
                  <a:gd name="T0" fmla="*/ 1145 w 1145"/>
                  <a:gd name="T1" fmla="*/ 648 h 724"/>
                  <a:gd name="T2" fmla="*/ 722 w 1145"/>
                  <a:gd name="T3" fmla="*/ 0 h 724"/>
                  <a:gd name="T4" fmla="*/ 0 w 1145"/>
                  <a:gd name="T5" fmla="*/ 35 h 724"/>
                  <a:gd name="T6" fmla="*/ 532 w 1145"/>
                  <a:gd name="T7" fmla="*/ 724 h 724"/>
                  <a:gd name="T8" fmla="*/ 1145 w 1145"/>
                  <a:gd name="T9" fmla="*/ 648 h 724"/>
                </a:gdLst>
                <a:ahLst/>
                <a:cxnLst>
                  <a:cxn ang="0">
                    <a:pos x="T0" y="T1"/>
                  </a:cxn>
                  <a:cxn ang="0">
                    <a:pos x="T2" y="T3"/>
                  </a:cxn>
                  <a:cxn ang="0">
                    <a:pos x="T4" y="T5"/>
                  </a:cxn>
                  <a:cxn ang="0">
                    <a:pos x="T6" y="T7"/>
                  </a:cxn>
                  <a:cxn ang="0">
                    <a:pos x="T8" y="T9"/>
                  </a:cxn>
                </a:cxnLst>
                <a:rect l="0" t="0" r="r" b="b"/>
                <a:pathLst>
                  <a:path w="1145" h="724">
                    <a:moveTo>
                      <a:pt x="1145" y="648"/>
                    </a:moveTo>
                    <a:lnTo>
                      <a:pt x="722" y="0"/>
                    </a:lnTo>
                    <a:lnTo>
                      <a:pt x="0" y="35"/>
                    </a:lnTo>
                    <a:lnTo>
                      <a:pt x="532" y="724"/>
                    </a:lnTo>
                    <a:lnTo>
                      <a:pt x="1145" y="648"/>
                    </a:lnTo>
                    <a:close/>
                  </a:path>
                </a:pathLst>
              </a:custGeom>
              <a:solidFill>
                <a:schemeClr val="accent2">
                  <a:lumMod val="75000"/>
                </a:schemeClr>
              </a:solidFill>
              <a:ln>
                <a:noFill/>
              </a:ln>
            </p:spPr>
            <p:txBody>
              <a:bodyPr vert="horz" wrap="square" lIns="57150" tIns="28575" rIns="57150" bIns="28575" numCol="1" anchor="t" anchorCtr="0" compatLnSpc="1"/>
              <a:lstStyle/>
              <a:p>
                <a:endParaRPr lang="id-ID" sz="1125">
                  <a:cs typeface="+mn-ea"/>
                  <a:sym typeface="+mn-lt"/>
                </a:endParaRPr>
              </a:p>
            </p:txBody>
          </p:sp>
          <p:sp>
            <p:nvSpPr>
              <p:cNvPr id="20" name="Freeform 61"/>
              <p:cNvSpPr/>
              <p:nvPr/>
            </p:nvSpPr>
            <p:spPr bwMode="auto">
              <a:xfrm>
                <a:off x="10589051" y="6301144"/>
                <a:ext cx="965905" cy="737315"/>
              </a:xfrm>
              <a:custGeom>
                <a:avLst/>
                <a:gdLst>
                  <a:gd name="T0" fmla="*/ 177 w 364"/>
                  <a:gd name="T1" fmla="*/ 278 h 278"/>
                  <a:gd name="T2" fmla="*/ 0 w 364"/>
                  <a:gd name="T3" fmla="*/ 22 h 278"/>
                  <a:gd name="T4" fmla="*/ 163 w 364"/>
                  <a:gd name="T5" fmla="*/ 0 h 278"/>
                  <a:gd name="T6" fmla="*/ 344 w 364"/>
                  <a:gd name="T7" fmla="*/ 71 h 278"/>
                  <a:gd name="T8" fmla="*/ 357 w 364"/>
                  <a:gd name="T9" fmla="*/ 198 h 278"/>
                  <a:gd name="T10" fmla="*/ 177 w 364"/>
                  <a:gd name="T11" fmla="*/ 278 h 278"/>
                </a:gdLst>
                <a:ahLst/>
                <a:cxnLst>
                  <a:cxn ang="0">
                    <a:pos x="T0" y="T1"/>
                  </a:cxn>
                  <a:cxn ang="0">
                    <a:pos x="T2" y="T3"/>
                  </a:cxn>
                  <a:cxn ang="0">
                    <a:pos x="T4" y="T5"/>
                  </a:cxn>
                  <a:cxn ang="0">
                    <a:pos x="T6" y="T7"/>
                  </a:cxn>
                  <a:cxn ang="0">
                    <a:pos x="T8" y="T9"/>
                  </a:cxn>
                  <a:cxn ang="0">
                    <a:pos x="T10" y="T11"/>
                  </a:cxn>
                </a:cxnLst>
                <a:rect l="0" t="0" r="r" b="b"/>
                <a:pathLst>
                  <a:path w="364" h="278">
                    <a:moveTo>
                      <a:pt x="177" y="278"/>
                    </a:moveTo>
                    <a:cubicBezTo>
                      <a:pt x="0" y="22"/>
                      <a:pt x="0" y="22"/>
                      <a:pt x="0" y="22"/>
                    </a:cubicBezTo>
                    <a:cubicBezTo>
                      <a:pt x="163" y="0"/>
                      <a:pt x="163" y="0"/>
                      <a:pt x="163" y="0"/>
                    </a:cubicBezTo>
                    <a:cubicBezTo>
                      <a:pt x="163" y="0"/>
                      <a:pt x="342" y="60"/>
                      <a:pt x="344" y="71"/>
                    </a:cubicBezTo>
                    <a:cubicBezTo>
                      <a:pt x="345" y="82"/>
                      <a:pt x="364" y="190"/>
                      <a:pt x="357" y="198"/>
                    </a:cubicBezTo>
                    <a:cubicBezTo>
                      <a:pt x="349" y="205"/>
                      <a:pt x="177" y="278"/>
                      <a:pt x="177" y="278"/>
                    </a:cubicBezTo>
                    <a:close/>
                  </a:path>
                </a:pathLst>
              </a:custGeom>
              <a:solidFill>
                <a:schemeClr val="bg1">
                  <a:lumMod val="50000"/>
                </a:schemeClr>
              </a:solidFill>
              <a:ln>
                <a:noFill/>
              </a:ln>
            </p:spPr>
            <p:txBody>
              <a:bodyPr vert="horz" wrap="square" lIns="57150" tIns="28575" rIns="57150" bIns="28575" numCol="1" anchor="t" anchorCtr="0" compatLnSpc="1"/>
              <a:lstStyle/>
              <a:p>
                <a:endParaRPr lang="id-ID" sz="1125">
                  <a:cs typeface="+mn-ea"/>
                  <a:sym typeface="+mn-lt"/>
                </a:endParaRPr>
              </a:p>
            </p:txBody>
          </p:sp>
          <p:sp>
            <p:nvSpPr>
              <p:cNvPr id="21" name="Freeform 62"/>
              <p:cNvSpPr/>
              <p:nvPr/>
            </p:nvSpPr>
            <p:spPr bwMode="auto">
              <a:xfrm>
                <a:off x="9898554" y="6507324"/>
                <a:ext cx="1272933" cy="1195616"/>
              </a:xfrm>
              <a:custGeom>
                <a:avLst/>
                <a:gdLst>
                  <a:gd name="T0" fmla="*/ 480 w 480"/>
                  <a:gd name="T1" fmla="*/ 205 h 451"/>
                  <a:gd name="T2" fmla="*/ 334 w 480"/>
                  <a:gd name="T3" fmla="*/ 0 h 451"/>
                  <a:gd name="T4" fmla="*/ 143 w 480"/>
                  <a:gd name="T5" fmla="*/ 47 h 451"/>
                  <a:gd name="T6" fmla="*/ 0 w 480"/>
                  <a:gd name="T7" fmla="*/ 235 h 451"/>
                  <a:gd name="T8" fmla="*/ 122 w 480"/>
                  <a:gd name="T9" fmla="*/ 451 h 451"/>
                  <a:gd name="T10" fmla="*/ 480 w 480"/>
                  <a:gd name="T11" fmla="*/ 205 h 451"/>
                </a:gdLst>
                <a:ahLst/>
                <a:cxnLst>
                  <a:cxn ang="0">
                    <a:pos x="T0" y="T1"/>
                  </a:cxn>
                  <a:cxn ang="0">
                    <a:pos x="T2" y="T3"/>
                  </a:cxn>
                  <a:cxn ang="0">
                    <a:pos x="T4" y="T5"/>
                  </a:cxn>
                  <a:cxn ang="0">
                    <a:pos x="T6" y="T7"/>
                  </a:cxn>
                  <a:cxn ang="0">
                    <a:pos x="T8" y="T9"/>
                  </a:cxn>
                  <a:cxn ang="0">
                    <a:pos x="T10" y="T11"/>
                  </a:cxn>
                </a:cxnLst>
                <a:rect l="0" t="0" r="r" b="b"/>
                <a:pathLst>
                  <a:path w="480" h="451">
                    <a:moveTo>
                      <a:pt x="480" y="205"/>
                    </a:moveTo>
                    <a:cubicBezTo>
                      <a:pt x="334" y="0"/>
                      <a:pt x="334" y="0"/>
                      <a:pt x="334" y="0"/>
                    </a:cubicBezTo>
                    <a:cubicBezTo>
                      <a:pt x="143" y="47"/>
                      <a:pt x="143" y="47"/>
                      <a:pt x="143" y="47"/>
                    </a:cubicBezTo>
                    <a:cubicBezTo>
                      <a:pt x="143" y="47"/>
                      <a:pt x="0" y="226"/>
                      <a:pt x="0" y="235"/>
                    </a:cubicBezTo>
                    <a:cubicBezTo>
                      <a:pt x="0" y="245"/>
                      <a:pt x="122" y="451"/>
                      <a:pt x="122" y="451"/>
                    </a:cubicBezTo>
                    <a:lnTo>
                      <a:pt x="480" y="205"/>
                    </a:lnTo>
                    <a:close/>
                  </a:path>
                </a:pathLst>
              </a:custGeom>
              <a:solidFill>
                <a:schemeClr val="accent2">
                  <a:lumMod val="75000"/>
                </a:schemeClr>
              </a:solidFill>
              <a:ln>
                <a:noFill/>
              </a:ln>
            </p:spPr>
            <p:txBody>
              <a:bodyPr vert="horz" wrap="square" lIns="57150" tIns="28575" rIns="57150" bIns="28575" numCol="1" anchor="t" anchorCtr="0" compatLnSpc="1"/>
              <a:lstStyle/>
              <a:p>
                <a:endParaRPr lang="id-ID" sz="1125">
                  <a:cs typeface="+mn-ea"/>
                  <a:sym typeface="+mn-lt"/>
                </a:endParaRPr>
              </a:p>
            </p:txBody>
          </p:sp>
          <p:sp>
            <p:nvSpPr>
              <p:cNvPr id="22" name="Freeform 63"/>
              <p:cNvSpPr/>
              <p:nvPr/>
            </p:nvSpPr>
            <p:spPr bwMode="auto">
              <a:xfrm>
                <a:off x="8122744" y="4333476"/>
                <a:ext cx="1591166" cy="3993604"/>
              </a:xfrm>
              <a:custGeom>
                <a:avLst/>
                <a:gdLst>
                  <a:gd name="T0" fmla="*/ 121 w 600"/>
                  <a:gd name="T1" fmla="*/ 0 h 1506"/>
                  <a:gd name="T2" fmla="*/ 0 w 600"/>
                  <a:gd name="T3" fmla="*/ 438 h 1506"/>
                  <a:gd name="T4" fmla="*/ 118 w 600"/>
                  <a:gd name="T5" fmla="*/ 618 h 1506"/>
                  <a:gd name="T6" fmla="*/ 119 w 600"/>
                  <a:gd name="T7" fmla="*/ 615 h 1506"/>
                  <a:gd name="T8" fmla="*/ 120 w 600"/>
                  <a:gd name="T9" fmla="*/ 612 h 1506"/>
                  <a:gd name="T10" fmla="*/ 121 w 600"/>
                  <a:gd name="T11" fmla="*/ 610 h 1506"/>
                  <a:gd name="T12" fmla="*/ 121 w 600"/>
                  <a:gd name="T13" fmla="*/ 607 h 1506"/>
                  <a:gd name="T14" fmla="*/ 151 w 600"/>
                  <a:gd name="T15" fmla="*/ 544 h 1506"/>
                  <a:gd name="T16" fmla="*/ 190 w 600"/>
                  <a:gd name="T17" fmla="*/ 514 h 1506"/>
                  <a:gd name="T18" fmla="*/ 235 w 600"/>
                  <a:gd name="T19" fmla="*/ 519 h 1506"/>
                  <a:gd name="T20" fmla="*/ 280 w 600"/>
                  <a:gd name="T21" fmla="*/ 561 h 1506"/>
                  <a:gd name="T22" fmla="*/ 316 w 600"/>
                  <a:gd name="T23" fmla="*/ 636 h 1506"/>
                  <a:gd name="T24" fmla="*/ 336 w 600"/>
                  <a:gd name="T25" fmla="*/ 728 h 1506"/>
                  <a:gd name="T26" fmla="*/ 339 w 600"/>
                  <a:gd name="T27" fmla="*/ 824 h 1506"/>
                  <a:gd name="T28" fmla="*/ 322 w 600"/>
                  <a:gd name="T29" fmla="*/ 912 h 1506"/>
                  <a:gd name="T30" fmla="*/ 290 w 600"/>
                  <a:gd name="T31" fmla="*/ 973 h 1506"/>
                  <a:gd name="T32" fmla="*/ 249 w 600"/>
                  <a:gd name="T33" fmla="*/ 998 h 1506"/>
                  <a:gd name="T34" fmla="*/ 204 w 600"/>
                  <a:gd name="T35" fmla="*/ 987 h 1506"/>
                  <a:gd name="T36" fmla="*/ 162 w 600"/>
                  <a:gd name="T37" fmla="*/ 942 h 1506"/>
                  <a:gd name="T38" fmla="*/ 160 w 600"/>
                  <a:gd name="T39" fmla="*/ 939 h 1506"/>
                  <a:gd name="T40" fmla="*/ 158 w 600"/>
                  <a:gd name="T41" fmla="*/ 936 h 1506"/>
                  <a:gd name="T42" fmla="*/ 157 w 600"/>
                  <a:gd name="T43" fmla="*/ 933 h 1506"/>
                  <a:gd name="T44" fmla="*/ 155 w 600"/>
                  <a:gd name="T45" fmla="*/ 930 h 1506"/>
                  <a:gd name="T46" fmla="*/ 88 w 600"/>
                  <a:gd name="T47" fmla="*/ 1148 h 1506"/>
                  <a:gd name="T48" fmla="*/ 303 w 600"/>
                  <a:gd name="T49" fmla="*/ 1506 h 1506"/>
                  <a:gd name="T50" fmla="*/ 600 w 600"/>
                  <a:gd name="T51" fmla="*/ 655 h 1506"/>
                  <a:gd name="T52" fmla="*/ 121 w 600"/>
                  <a:gd name="T53" fmla="*/ 0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0" h="1506">
                    <a:moveTo>
                      <a:pt x="121" y="0"/>
                    </a:moveTo>
                    <a:cubicBezTo>
                      <a:pt x="0" y="438"/>
                      <a:pt x="0" y="438"/>
                      <a:pt x="0" y="438"/>
                    </a:cubicBezTo>
                    <a:cubicBezTo>
                      <a:pt x="118" y="618"/>
                      <a:pt x="118" y="618"/>
                      <a:pt x="118" y="618"/>
                    </a:cubicBezTo>
                    <a:cubicBezTo>
                      <a:pt x="119" y="617"/>
                      <a:pt x="119" y="616"/>
                      <a:pt x="119" y="615"/>
                    </a:cubicBezTo>
                    <a:cubicBezTo>
                      <a:pt x="119" y="614"/>
                      <a:pt x="120" y="613"/>
                      <a:pt x="120" y="612"/>
                    </a:cubicBezTo>
                    <a:cubicBezTo>
                      <a:pt x="120" y="612"/>
                      <a:pt x="120" y="611"/>
                      <a:pt x="121" y="610"/>
                    </a:cubicBezTo>
                    <a:cubicBezTo>
                      <a:pt x="121" y="609"/>
                      <a:pt x="121" y="608"/>
                      <a:pt x="121" y="607"/>
                    </a:cubicBezTo>
                    <a:cubicBezTo>
                      <a:pt x="129" y="581"/>
                      <a:pt x="139" y="560"/>
                      <a:pt x="151" y="544"/>
                    </a:cubicBezTo>
                    <a:cubicBezTo>
                      <a:pt x="163" y="529"/>
                      <a:pt x="176" y="518"/>
                      <a:pt x="190" y="514"/>
                    </a:cubicBezTo>
                    <a:cubicBezTo>
                      <a:pt x="205" y="510"/>
                      <a:pt x="220" y="511"/>
                      <a:pt x="235" y="519"/>
                    </a:cubicBezTo>
                    <a:cubicBezTo>
                      <a:pt x="250" y="527"/>
                      <a:pt x="266" y="541"/>
                      <a:pt x="280" y="561"/>
                    </a:cubicBezTo>
                    <a:cubicBezTo>
                      <a:pt x="294" y="582"/>
                      <a:pt x="306" y="608"/>
                      <a:pt x="316" y="636"/>
                    </a:cubicBezTo>
                    <a:cubicBezTo>
                      <a:pt x="325" y="665"/>
                      <a:pt x="332" y="696"/>
                      <a:pt x="336" y="728"/>
                    </a:cubicBezTo>
                    <a:cubicBezTo>
                      <a:pt x="340" y="760"/>
                      <a:pt x="341" y="793"/>
                      <a:pt x="339" y="824"/>
                    </a:cubicBezTo>
                    <a:cubicBezTo>
                      <a:pt x="336" y="855"/>
                      <a:pt x="331" y="885"/>
                      <a:pt x="322" y="912"/>
                    </a:cubicBezTo>
                    <a:cubicBezTo>
                      <a:pt x="314" y="938"/>
                      <a:pt x="303" y="958"/>
                      <a:pt x="290" y="973"/>
                    </a:cubicBezTo>
                    <a:cubicBezTo>
                      <a:pt x="277" y="987"/>
                      <a:pt x="263" y="996"/>
                      <a:pt x="249" y="998"/>
                    </a:cubicBezTo>
                    <a:cubicBezTo>
                      <a:pt x="234" y="1000"/>
                      <a:pt x="219" y="997"/>
                      <a:pt x="204" y="987"/>
                    </a:cubicBezTo>
                    <a:cubicBezTo>
                      <a:pt x="189" y="978"/>
                      <a:pt x="175" y="963"/>
                      <a:pt x="162" y="942"/>
                    </a:cubicBezTo>
                    <a:cubicBezTo>
                      <a:pt x="161" y="941"/>
                      <a:pt x="160" y="940"/>
                      <a:pt x="160" y="939"/>
                    </a:cubicBezTo>
                    <a:cubicBezTo>
                      <a:pt x="159" y="938"/>
                      <a:pt x="159" y="937"/>
                      <a:pt x="158" y="936"/>
                    </a:cubicBezTo>
                    <a:cubicBezTo>
                      <a:pt x="158" y="935"/>
                      <a:pt x="157" y="934"/>
                      <a:pt x="157" y="933"/>
                    </a:cubicBezTo>
                    <a:cubicBezTo>
                      <a:pt x="156" y="932"/>
                      <a:pt x="155" y="931"/>
                      <a:pt x="155" y="930"/>
                    </a:cubicBezTo>
                    <a:cubicBezTo>
                      <a:pt x="88" y="1148"/>
                      <a:pt x="88" y="1148"/>
                      <a:pt x="88" y="1148"/>
                    </a:cubicBezTo>
                    <a:cubicBezTo>
                      <a:pt x="303" y="1506"/>
                      <a:pt x="303" y="1506"/>
                      <a:pt x="303" y="1506"/>
                    </a:cubicBezTo>
                    <a:cubicBezTo>
                      <a:pt x="600" y="655"/>
                      <a:pt x="600" y="655"/>
                      <a:pt x="600" y="655"/>
                    </a:cubicBezTo>
                    <a:cubicBezTo>
                      <a:pt x="121" y="0"/>
                      <a:pt x="121" y="0"/>
                      <a:pt x="121" y="0"/>
                    </a:cubicBezTo>
                    <a:close/>
                  </a:path>
                </a:pathLst>
              </a:custGeom>
              <a:solidFill>
                <a:schemeClr val="bg1">
                  <a:lumMod val="85000"/>
                </a:schemeClr>
              </a:solidFill>
              <a:ln>
                <a:noFill/>
              </a:ln>
            </p:spPr>
            <p:txBody>
              <a:bodyPr vert="horz" wrap="square" lIns="57150" tIns="28575" rIns="57150" bIns="28575" numCol="1" anchor="t" anchorCtr="0" compatLnSpc="1"/>
              <a:lstStyle/>
              <a:p>
                <a:endParaRPr lang="id-ID" sz="1125">
                  <a:cs typeface="+mn-ea"/>
                  <a:sym typeface="+mn-lt"/>
                </a:endParaRPr>
              </a:p>
            </p:txBody>
          </p:sp>
          <p:sp>
            <p:nvSpPr>
              <p:cNvPr id="23" name="Freeform 64"/>
              <p:cNvSpPr/>
              <p:nvPr/>
            </p:nvSpPr>
            <p:spPr bwMode="auto">
              <a:xfrm>
                <a:off x="7839247" y="5553745"/>
                <a:ext cx="1148554" cy="1776056"/>
              </a:xfrm>
              <a:custGeom>
                <a:avLst/>
                <a:gdLst>
                  <a:gd name="T0" fmla="*/ 101 w 433"/>
                  <a:gd name="T1" fmla="*/ 0 h 670"/>
                  <a:gd name="T2" fmla="*/ 220 w 433"/>
                  <a:gd name="T3" fmla="*/ 182 h 670"/>
                  <a:gd name="T4" fmla="*/ 232 w 433"/>
                  <a:gd name="T5" fmla="*/ 200 h 670"/>
                  <a:gd name="T6" fmla="*/ 233 w 433"/>
                  <a:gd name="T7" fmla="*/ 193 h 670"/>
                  <a:gd name="T8" fmla="*/ 234 w 433"/>
                  <a:gd name="T9" fmla="*/ 187 h 670"/>
                  <a:gd name="T10" fmla="*/ 235 w 433"/>
                  <a:gd name="T11" fmla="*/ 181 h 670"/>
                  <a:gd name="T12" fmla="*/ 237 w 433"/>
                  <a:gd name="T13" fmla="*/ 175 h 670"/>
                  <a:gd name="T14" fmla="*/ 237 w 433"/>
                  <a:gd name="T15" fmla="*/ 172 h 670"/>
                  <a:gd name="T16" fmla="*/ 238 w 433"/>
                  <a:gd name="T17" fmla="*/ 170 h 670"/>
                  <a:gd name="T18" fmla="*/ 239 w 433"/>
                  <a:gd name="T19" fmla="*/ 167 h 670"/>
                  <a:gd name="T20" fmla="*/ 240 w 433"/>
                  <a:gd name="T21" fmla="*/ 164 h 670"/>
                  <a:gd name="T22" fmla="*/ 266 w 433"/>
                  <a:gd name="T23" fmla="*/ 109 h 670"/>
                  <a:gd name="T24" fmla="*/ 301 w 433"/>
                  <a:gd name="T25" fmla="*/ 82 h 670"/>
                  <a:gd name="T26" fmla="*/ 340 w 433"/>
                  <a:gd name="T27" fmla="*/ 87 h 670"/>
                  <a:gd name="T28" fmla="*/ 380 w 433"/>
                  <a:gd name="T29" fmla="*/ 125 h 670"/>
                  <a:gd name="T30" fmla="*/ 411 w 433"/>
                  <a:gd name="T31" fmla="*/ 191 h 670"/>
                  <a:gd name="T32" fmla="*/ 429 w 433"/>
                  <a:gd name="T33" fmla="*/ 271 h 670"/>
                  <a:gd name="T34" fmla="*/ 431 w 433"/>
                  <a:gd name="T35" fmla="*/ 356 h 670"/>
                  <a:gd name="T36" fmla="*/ 417 w 433"/>
                  <a:gd name="T37" fmla="*/ 433 h 670"/>
                  <a:gd name="T38" fmla="*/ 389 w 433"/>
                  <a:gd name="T39" fmla="*/ 487 h 670"/>
                  <a:gd name="T40" fmla="*/ 352 w 433"/>
                  <a:gd name="T41" fmla="*/ 509 h 670"/>
                  <a:gd name="T42" fmla="*/ 313 w 433"/>
                  <a:gd name="T43" fmla="*/ 500 h 670"/>
                  <a:gd name="T44" fmla="*/ 275 w 433"/>
                  <a:gd name="T45" fmla="*/ 460 h 670"/>
                  <a:gd name="T46" fmla="*/ 274 w 433"/>
                  <a:gd name="T47" fmla="*/ 457 h 670"/>
                  <a:gd name="T48" fmla="*/ 272 w 433"/>
                  <a:gd name="T49" fmla="*/ 455 h 670"/>
                  <a:gd name="T50" fmla="*/ 270 w 433"/>
                  <a:gd name="T51" fmla="*/ 452 h 670"/>
                  <a:gd name="T52" fmla="*/ 269 w 433"/>
                  <a:gd name="T53" fmla="*/ 449 h 670"/>
                  <a:gd name="T54" fmla="*/ 266 w 433"/>
                  <a:gd name="T55" fmla="*/ 444 h 670"/>
                  <a:gd name="T56" fmla="*/ 263 w 433"/>
                  <a:gd name="T57" fmla="*/ 438 h 670"/>
                  <a:gd name="T58" fmla="*/ 261 w 433"/>
                  <a:gd name="T59" fmla="*/ 433 h 670"/>
                  <a:gd name="T60" fmla="*/ 258 w 433"/>
                  <a:gd name="T61" fmla="*/ 428 h 670"/>
                  <a:gd name="T62" fmla="*/ 251 w 433"/>
                  <a:gd name="T63" fmla="*/ 450 h 670"/>
                  <a:gd name="T64" fmla="*/ 184 w 433"/>
                  <a:gd name="T65" fmla="*/ 670 h 670"/>
                  <a:gd name="T66" fmla="*/ 0 w 433"/>
                  <a:gd name="T67" fmla="*/ 364 h 670"/>
                  <a:gd name="T68" fmla="*/ 101 w 433"/>
                  <a:gd name="T69" fmla="*/ 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3" h="670">
                    <a:moveTo>
                      <a:pt x="101" y="0"/>
                    </a:moveTo>
                    <a:cubicBezTo>
                      <a:pt x="220" y="182"/>
                      <a:pt x="220" y="182"/>
                      <a:pt x="220" y="182"/>
                    </a:cubicBezTo>
                    <a:cubicBezTo>
                      <a:pt x="232" y="200"/>
                      <a:pt x="232" y="200"/>
                      <a:pt x="232" y="200"/>
                    </a:cubicBezTo>
                    <a:cubicBezTo>
                      <a:pt x="232" y="198"/>
                      <a:pt x="232" y="196"/>
                      <a:pt x="233" y="193"/>
                    </a:cubicBezTo>
                    <a:cubicBezTo>
                      <a:pt x="233" y="191"/>
                      <a:pt x="233" y="189"/>
                      <a:pt x="234" y="187"/>
                    </a:cubicBezTo>
                    <a:cubicBezTo>
                      <a:pt x="234" y="185"/>
                      <a:pt x="235" y="183"/>
                      <a:pt x="235" y="181"/>
                    </a:cubicBezTo>
                    <a:cubicBezTo>
                      <a:pt x="236" y="179"/>
                      <a:pt x="236" y="177"/>
                      <a:pt x="237" y="175"/>
                    </a:cubicBezTo>
                    <a:cubicBezTo>
                      <a:pt x="237" y="174"/>
                      <a:pt x="237" y="173"/>
                      <a:pt x="237" y="172"/>
                    </a:cubicBezTo>
                    <a:cubicBezTo>
                      <a:pt x="238" y="171"/>
                      <a:pt x="238" y="171"/>
                      <a:pt x="238" y="170"/>
                    </a:cubicBezTo>
                    <a:cubicBezTo>
                      <a:pt x="238" y="169"/>
                      <a:pt x="239" y="168"/>
                      <a:pt x="239" y="167"/>
                    </a:cubicBezTo>
                    <a:cubicBezTo>
                      <a:pt x="239" y="166"/>
                      <a:pt x="239" y="165"/>
                      <a:pt x="240" y="164"/>
                    </a:cubicBezTo>
                    <a:cubicBezTo>
                      <a:pt x="247" y="141"/>
                      <a:pt x="255" y="122"/>
                      <a:pt x="266" y="109"/>
                    </a:cubicBezTo>
                    <a:cubicBezTo>
                      <a:pt x="276" y="95"/>
                      <a:pt x="288" y="86"/>
                      <a:pt x="301" y="82"/>
                    </a:cubicBezTo>
                    <a:cubicBezTo>
                      <a:pt x="313" y="79"/>
                      <a:pt x="327" y="80"/>
                      <a:pt x="340" y="87"/>
                    </a:cubicBezTo>
                    <a:cubicBezTo>
                      <a:pt x="354" y="94"/>
                      <a:pt x="367" y="106"/>
                      <a:pt x="380" y="125"/>
                    </a:cubicBezTo>
                    <a:cubicBezTo>
                      <a:pt x="392" y="143"/>
                      <a:pt x="403" y="166"/>
                      <a:pt x="411" y="191"/>
                    </a:cubicBezTo>
                    <a:cubicBezTo>
                      <a:pt x="419" y="216"/>
                      <a:pt x="425" y="243"/>
                      <a:pt x="429" y="271"/>
                    </a:cubicBezTo>
                    <a:cubicBezTo>
                      <a:pt x="432" y="299"/>
                      <a:pt x="433" y="328"/>
                      <a:pt x="431" y="356"/>
                    </a:cubicBezTo>
                    <a:cubicBezTo>
                      <a:pt x="429" y="383"/>
                      <a:pt x="425" y="409"/>
                      <a:pt x="417" y="433"/>
                    </a:cubicBezTo>
                    <a:cubicBezTo>
                      <a:pt x="409" y="456"/>
                      <a:pt x="400" y="474"/>
                      <a:pt x="389" y="487"/>
                    </a:cubicBezTo>
                    <a:cubicBezTo>
                      <a:pt x="378" y="500"/>
                      <a:pt x="365" y="507"/>
                      <a:pt x="352" y="509"/>
                    </a:cubicBezTo>
                    <a:cubicBezTo>
                      <a:pt x="339" y="512"/>
                      <a:pt x="326" y="509"/>
                      <a:pt x="313" y="500"/>
                    </a:cubicBezTo>
                    <a:cubicBezTo>
                      <a:pt x="300" y="492"/>
                      <a:pt x="287" y="479"/>
                      <a:pt x="275" y="460"/>
                    </a:cubicBezTo>
                    <a:cubicBezTo>
                      <a:pt x="275" y="459"/>
                      <a:pt x="274" y="458"/>
                      <a:pt x="274" y="457"/>
                    </a:cubicBezTo>
                    <a:cubicBezTo>
                      <a:pt x="273" y="456"/>
                      <a:pt x="272" y="455"/>
                      <a:pt x="272" y="455"/>
                    </a:cubicBezTo>
                    <a:cubicBezTo>
                      <a:pt x="271" y="454"/>
                      <a:pt x="271" y="453"/>
                      <a:pt x="270" y="452"/>
                    </a:cubicBezTo>
                    <a:cubicBezTo>
                      <a:pt x="270" y="451"/>
                      <a:pt x="269" y="450"/>
                      <a:pt x="269" y="449"/>
                    </a:cubicBezTo>
                    <a:cubicBezTo>
                      <a:pt x="268" y="447"/>
                      <a:pt x="267" y="445"/>
                      <a:pt x="266" y="444"/>
                    </a:cubicBezTo>
                    <a:cubicBezTo>
                      <a:pt x="265" y="442"/>
                      <a:pt x="264" y="440"/>
                      <a:pt x="263" y="438"/>
                    </a:cubicBezTo>
                    <a:cubicBezTo>
                      <a:pt x="262" y="437"/>
                      <a:pt x="261" y="435"/>
                      <a:pt x="261" y="433"/>
                    </a:cubicBezTo>
                    <a:cubicBezTo>
                      <a:pt x="260" y="431"/>
                      <a:pt x="259" y="429"/>
                      <a:pt x="258" y="428"/>
                    </a:cubicBezTo>
                    <a:cubicBezTo>
                      <a:pt x="251" y="450"/>
                      <a:pt x="251" y="450"/>
                      <a:pt x="251" y="450"/>
                    </a:cubicBezTo>
                    <a:cubicBezTo>
                      <a:pt x="184" y="670"/>
                      <a:pt x="184" y="670"/>
                      <a:pt x="184" y="670"/>
                    </a:cubicBezTo>
                    <a:cubicBezTo>
                      <a:pt x="0" y="364"/>
                      <a:pt x="0" y="364"/>
                      <a:pt x="0" y="364"/>
                    </a:cubicBezTo>
                    <a:lnTo>
                      <a:pt x="101" y="0"/>
                    </a:lnTo>
                    <a:close/>
                  </a:path>
                </a:pathLst>
              </a:custGeom>
              <a:solidFill>
                <a:schemeClr val="accent1"/>
              </a:solidFill>
              <a:ln>
                <a:noFill/>
              </a:ln>
            </p:spPr>
            <p:txBody>
              <a:bodyPr vert="horz" wrap="square" lIns="57150" tIns="28575" rIns="57150" bIns="28575" numCol="1" anchor="t" anchorCtr="0" compatLnSpc="1"/>
              <a:lstStyle/>
              <a:p>
                <a:endParaRPr lang="id-ID" sz="1125">
                  <a:cs typeface="+mn-ea"/>
                  <a:sym typeface="+mn-lt"/>
                </a:endParaRPr>
              </a:p>
            </p:txBody>
          </p:sp>
          <p:sp>
            <p:nvSpPr>
              <p:cNvPr id="24" name="Freeform 65"/>
              <p:cNvSpPr/>
              <p:nvPr/>
            </p:nvSpPr>
            <p:spPr bwMode="auto">
              <a:xfrm>
                <a:off x="7863897" y="5606410"/>
                <a:ext cx="1102611" cy="1670725"/>
              </a:xfrm>
              <a:custGeom>
                <a:avLst/>
                <a:gdLst>
                  <a:gd name="T0" fmla="*/ 0 w 416"/>
                  <a:gd name="T1" fmla="*/ 343 h 630"/>
                  <a:gd name="T2" fmla="*/ 95 w 416"/>
                  <a:gd name="T3" fmla="*/ 0 h 630"/>
                  <a:gd name="T4" fmla="*/ 227 w 416"/>
                  <a:gd name="T5" fmla="*/ 202 h 630"/>
                  <a:gd name="T6" fmla="*/ 231 w 416"/>
                  <a:gd name="T7" fmla="*/ 181 h 630"/>
                  <a:gd name="T8" fmla="*/ 232 w 416"/>
                  <a:gd name="T9" fmla="*/ 175 h 630"/>
                  <a:gd name="T10" fmla="*/ 233 w 416"/>
                  <a:gd name="T11" fmla="*/ 169 h 630"/>
                  <a:gd name="T12" fmla="*/ 234 w 416"/>
                  <a:gd name="T13" fmla="*/ 163 h 630"/>
                  <a:gd name="T14" fmla="*/ 237 w 416"/>
                  <a:gd name="T15" fmla="*/ 153 h 630"/>
                  <a:gd name="T16" fmla="*/ 238 w 416"/>
                  <a:gd name="T17" fmla="*/ 149 h 630"/>
                  <a:gd name="T18" fmla="*/ 238 w 416"/>
                  <a:gd name="T19" fmla="*/ 146 h 630"/>
                  <a:gd name="T20" fmla="*/ 263 w 416"/>
                  <a:gd name="T21" fmla="*/ 94 h 630"/>
                  <a:gd name="T22" fmla="*/ 294 w 416"/>
                  <a:gd name="T23" fmla="*/ 70 h 630"/>
                  <a:gd name="T24" fmla="*/ 306 w 416"/>
                  <a:gd name="T25" fmla="*/ 68 h 630"/>
                  <a:gd name="T26" fmla="*/ 327 w 416"/>
                  <a:gd name="T27" fmla="*/ 74 h 630"/>
                  <a:gd name="T28" fmla="*/ 364 w 416"/>
                  <a:gd name="T29" fmla="*/ 109 h 630"/>
                  <a:gd name="T30" fmla="*/ 394 w 416"/>
                  <a:gd name="T31" fmla="*/ 173 h 630"/>
                  <a:gd name="T32" fmla="*/ 412 w 416"/>
                  <a:gd name="T33" fmla="*/ 252 h 630"/>
                  <a:gd name="T34" fmla="*/ 414 w 416"/>
                  <a:gd name="T35" fmla="*/ 335 h 630"/>
                  <a:gd name="T36" fmla="*/ 400 w 416"/>
                  <a:gd name="T37" fmla="*/ 410 h 630"/>
                  <a:gd name="T38" fmla="*/ 373 w 416"/>
                  <a:gd name="T39" fmla="*/ 462 h 630"/>
                  <a:gd name="T40" fmla="*/ 342 w 416"/>
                  <a:gd name="T41" fmla="*/ 481 h 630"/>
                  <a:gd name="T42" fmla="*/ 335 w 416"/>
                  <a:gd name="T43" fmla="*/ 482 h 630"/>
                  <a:gd name="T44" fmla="*/ 308 w 416"/>
                  <a:gd name="T45" fmla="*/ 474 h 630"/>
                  <a:gd name="T46" fmla="*/ 273 w 416"/>
                  <a:gd name="T47" fmla="*/ 436 h 630"/>
                  <a:gd name="T48" fmla="*/ 271 w 416"/>
                  <a:gd name="T49" fmla="*/ 433 h 630"/>
                  <a:gd name="T50" fmla="*/ 268 w 416"/>
                  <a:gd name="T51" fmla="*/ 428 h 630"/>
                  <a:gd name="T52" fmla="*/ 267 w 416"/>
                  <a:gd name="T53" fmla="*/ 425 h 630"/>
                  <a:gd name="T54" fmla="*/ 264 w 416"/>
                  <a:gd name="T55" fmla="*/ 420 h 630"/>
                  <a:gd name="T56" fmla="*/ 262 w 416"/>
                  <a:gd name="T57" fmla="*/ 416 h 630"/>
                  <a:gd name="T58" fmla="*/ 259 w 416"/>
                  <a:gd name="T59" fmla="*/ 410 h 630"/>
                  <a:gd name="T60" fmla="*/ 257 w 416"/>
                  <a:gd name="T61" fmla="*/ 404 h 630"/>
                  <a:gd name="T62" fmla="*/ 248 w 416"/>
                  <a:gd name="T63" fmla="*/ 384 h 630"/>
                  <a:gd name="T64" fmla="*/ 172 w 416"/>
                  <a:gd name="T65" fmla="*/ 630 h 630"/>
                  <a:gd name="T66" fmla="*/ 0 w 416"/>
                  <a:gd name="T67" fmla="*/ 343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6" h="630">
                    <a:moveTo>
                      <a:pt x="0" y="343"/>
                    </a:moveTo>
                    <a:cubicBezTo>
                      <a:pt x="95" y="0"/>
                      <a:pt x="95" y="0"/>
                      <a:pt x="95" y="0"/>
                    </a:cubicBezTo>
                    <a:cubicBezTo>
                      <a:pt x="227" y="202"/>
                      <a:pt x="227" y="202"/>
                      <a:pt x="227" y="202"/>
                    </a:cubicBezTo>
                    <a:cubicBezTo>
                      <a:pt x="231" y="181"/>
                      <a:pt x="231" y="181"/>
                      <a:pt x="231" y="181"/>
                    </a:cubicBezTo>
                    <a:cubicBezTo>
                      <a:pt x="231" y="179"/>
                      <a:pt x="231" y="177"/>
                      <a:pt x="232" y="175"/>
                    </a:cubicBezTo>
                    <a:cubicBezTo>
                      <a:pt x="232" y="173"/>
                      <a:pt x="232" y="171"/>
                      <a:pt x="233" y="169"/>
                    </a:cubicBezTo>
                    <a:cubicBezTo>
                      <a:pt x="233" y="167"/>
                      <a:pt x="234" y="165"/>
                      <a:pt x="234" y="163"/>
                    </a:cubicBezTo>
                    <a:cubicBezTo>
                      <a:pt x="235" y="161"/>
                      <a:pt x="237" y="153"/>
                      <a:pt x="237" y="153"/>
                    </a:cubicBezTo>
                    <a:cubicBezTo>
                      <a:pt x="238" y="149"/>
                      <a:pt x="238" y="149"/>
                      <a:pt x="238" y="149"/>
                    </a:cubicBezTo>
                    <a:cubicBezTo>
                      <a:pt x="238" y="146"/>
                      <a:pt x="238" y="146"/>
                      <a:pt x="238" y="146"/>
                    </a:cubicBezTo>
                    <a:cubicBezTo>
                      <a:pt x="245" y="125"/>
                      <a:pt x="253" y="107"/>
                      <a:pt x="263" y="94"/>
                    </a:cubicBezTo>
                    <a:cubicBezTo>
                      <a:pt x="273" y="81"/>
                      <a:pt x="283" y="73"/>
                      <a:pt x="294" y="70"/>
                    </a:cubicBezTo>
                    <a:cubicBezTo>
                      <a:pt x="298" y="69"/>
                      <a:pt x="302" y="68"/>
                      <a:pt x="306" y="68"/>
                    </a:cubicBezTo>
                    <a:cubicBezTo>
                      <a:pt x="313" y="68"/>
                      <a:pt x="320" y="70"/>
                      <a:pt x="327" y="74"/>
                    </a:cubicBezTo>
                    <a:cubicBezTo>
                      <a:pt x="340" y="81"/>
                      <a:pt x="352" y="92"/>
                      <a:pt x="364" y="109"/>
                    </a:cubicBezTo>
                    <a:cubicBezTo>
                      <a:pt x="376" y="127"/>
                      <a:pt x="386" y="148"/>
                      <a:pt x="394" y="173"/>
                    </a:cubicBezTo>
                    <a:cubicBezTo>
                      <a:pt x="402" y="198"/>
                      <a:pt x="408" y="224"/>
                      <a:pt x="412" y="252"/>
                    </a:cubicBezTo>
                    <a:cubicBezTo>
                      <a:pt x="415" y="280"/>
                      <a:pt x="416" y="308"/>
                      <a:pt x="414" y="335"/>
                    </a:cubicBezTo>
                    <a:cubicBezTo>
                      <a:pt x="412" y="363"/>
                      <a:pt x="408" y="388"/>
                      <a:pt x="400" y="410"/>
                    </a:cubicBezTo>
                    <a:cubicBezTo>
                      <a:pt x="393" y="432"/>
                      <a:pt x="384" y="449"/>
                      <a:pt x="373" y="462"/>
                    </a:cubicBezTo>
                    <a:cubicBezTo>
                      <a:pt x="364" y="473"/>
                      <a:pt x="353" y="479"/>
                      <a:pt x="342" y="481"/>
                    </a:cubicBezTo>
                    <a:cubicBezTo>
                      <a:pt x="340" y="482"/>
                      <a:pt x="337" y="482"/>
                      <a:pt x="335" y="482"/>
                    </a:cubicBezTo>
                    <a:cubicBezTo>
                      <a:pt x="326" y="482"/>
                      <a:pt x="317" y="479"/>
                      <a:pt x="308" y="474"/>
                    </a:cubicBezTo>
                    <a:cubicBezTo>
                      <a:pt x="296" y="466"/>
                      <a:pt x="284" y="453"/>
                      <a:pt x="273" y="436"/>
                    </a:cubicBezTo>
                    <a:cubicBezTo>
                      <a:pt x="271" y="433"/>
                      <a:pt x="271" y="433"/>
                      <a:pt x="271" y="433"/>
                    </a:cubicBezTo>
                    <a:cubicBezTo>
                      <a:pt x="268" y="428"/>
                      <a:pt x="268" y="428"/>
                      <a:pt x="268" y="428"/>
                    </a:cubicBezTo>
                    <a:cubicBezTo>
                      <a:pt x="268" y="427"/>
                      <a:pt x="267" y="426"/>
                      <a:pt x="267" y="425"/>
                    </a:cubicBezTo>
                    <a:cubicBezTo>
                      <a:pt x="266" y="423"/>
                      <a:pt x="265" y="422"/>
                      <a:pt x="264" y="420"/>
                    </a:cubicBezTo>
                    <a:cubicBezTo>
                      <a:pt x="263" y="418"/>
                      <a:pt x="263" y="417"/>
                      <a:pt x="262" y="416"/>
                    </a:cubicBezTo>
                    <a:cubicBezTo>
                      <a:pt x="262" y="416"/>
                      <a:pt x="260" y="411"/>
                      <a:pt x="259" y="410"/>
                    </a:cubicBezTo>
                    <a:cubicBezTo>
                      <a:pt x="258" y="408"/>
                      <a:pt x="257" y="406"/>
                      <a:pt x="257" y="404"/>
                    </a:cubicBezTo>
                    <a:cubicBezTo>
                      <a:pt x="248" y="384"/>
                      <a:pt x="248" y="384"/>
                      <a:pt x="248" y="384"/>
                    </a:cubicBezTo>
                    <a:cubicBezTo>
                      <a:pt x="172" y="630"/>
                      <a:pt x="172" y="630"/>
                      <a:pt x="172" y="630"/>
                    </a:cubicBezTo>
                    <a:lnTo>
                      <a:pt x="0" y="343"/>
                    </a:lnTo>
                    <a:close/>
                  </a:path>
                </a:pathLst>
              </a:custGeom>
              <a:solidFill>
                <a:schemeClr val="accent1"/>
              </a:solidFill>
              <a:ln>
                <a:noFill/>
              </a:ln>
            </p:spPr>
            <p:txBody>
              <a:bodyPr vert="horz" wrap="square" lIns="57150" tIns="28575" rIns="57150" bIns="28575" numCol="1" anchor="t" anchorCtr="0" compatLnSpc="1"/>
              <a:lstStyle/>
              <a:p>
                <a:endParaRPr lang="id-ID" sz="1125">
                  <a:cs typeface="+mn-ea"/>
                  <a:sym typeface="+mn-lt"/>
                </a:endParaRPr>
              </a:p>
            </p:txBody>
          </p:sp>
          <p:sp>
            <p:nvSpPr>
              <p:cNvPr id="25" name="Freeform 66"/>
              <p:cNvSpPr/>
              <p:nvPr/>
            </p:nvSpPr>
            <p:spPr bwMode="auto">
              <a:xfrm>
                <a:off x="8444338" y="4312187"/>
                <a:ext cx="3722433" cy="1758127"/>
              </a:xfrm>
              <a:custGeom>
                <a:avLst/>
                <a:gdLst>
                  <a:gd name="T0" fmla="*/ 455 w 1404"/>
                  <a:gd name="T1" fmla="*/ 0 h 663"/>
                  <a:gd name="T2" fmla="*/ 0 w 1404"/>
                  <a:gd name="T3" fmla="*/ 8 h 663"/>
                  <a:gd name="T4" fmla="*/ 479 w 1404"/>
                  <a:gd name="T5" fmla="*/ 663 h 663"/>
                  <a:gd name="T6" fmla="*/ 1404 w 1404"/>
                  <a:gd name="T7" fmla="*/ 587 h 663"/>
                  <a:gd name="T8" fmla="*/ 1120 w 1404"/>
                  <a:gd name="T9" fmla="*/ 269 h 663"/>
                  <a:gd name="T10" fmla="*/ 876 w 1404"/>
                  <a:gd name="T11" fmla="*/ 280 h 663"/>
                  <a:gd name="T12" fmla="*/ 877 w 1404"/>
                  <a:gd name="T13" fmla="*/ 282 h 663"/>
                  <a:gd name="T14" fmla="*/ 879 w 1404"/>
                  <a:gd name="T15" fmla="*/ 284 h 663"/>
                  <a:gd name="T16" fmla="*/ 881 w 1404"/>
                  <a:gd name="T17" fmla="*/ 286 h 663"/>
                  <a:gd name="T18" fmla="*/ 883 w 1404"/>
                  <a:gd name="T19" fmla="*/ 289 h 663"/>
                  <a:gd name="T20" fmla="*/ 913 w 1404"/>
                  <a:gd name="T21" fmla="*/ 344 h 663"/>
                  <a:gd name="T22" fmla="*/ 909 w 1404"/>
                  <a:gd name="T23" fmla="*/ 391 h 663"/>
                  <a:gd name="T24" fmla="*/ 871 w 1404"/>
                  <a:gd name="T25" fmla="*/ 426 h 663"/>
                  <a:gd name="T26" fmla="*/ 801 w 1404"/>
                  <a:gd name="T27" fmla="*/ 443 h 663"/>
                  <a:gd name="T28" fmla="*/ 710 w 1404"/>
                  <a:gd name="T29" fmla="*/ 436 h 663"/>
                  <a:gd name="T30" fmla="*/ 618 w 1404"/>
                  <a:gd name="T31" fmla="*/ 408 h 663"/>
                  <a:gd name="T32" fmla="*/ 536 w 1404"/>
                  <a:gd name="T33" fmla="*/ 364 h 663"/>
                  <a:gd name="T34" fmla="*/ 475 w 1404"/>
                  <a:gd name="T35" fmla="*/ 308 h 663"/>
                  <a:gd name="T36" fmla="*/ 448 w 1404"/>
                  <a:gd name="T37" fmla="*/ 251 h 663"/>
                  <a:gd name="T38" fmla="*/ 458 w 1404"/>
                  <a:gd name="T39" fmla="*/ 205 h 663"/>
                  <a:gd name="T40" fmla="*/ 500 w 1404"/>
                  <a:gd name="T41" fmla="*/ 173 h 663"/>
                  <a:gd name="T42" fmla="*/ 571 w 1404"/>
                  <a:gd name="T43" fmla="*/ 160 h 663"/>
                  <a:gd name="T44" fmla="*/ 574 w 1404"/>
                  <a:gd name="T45" fmla="*/ 160 h 663"/>
                  <a:gd name="T46" fmla="*/ 578 w 1404"/>
                  <a:gd name="T47" fmla="*/ 160 h 663"/>
                  <a:gd name="T48" fmla="*/ 582 w 1404"/>
                  <a:gd name="T49" fmla="*/ 160 h 663"/>
                  <a:gd name="T50" fmla="*/ 585 w 1404"/>
                  <a:gd name="T51" fmla="*/ 160 h 663"/>
                  <a:gd name="T52" fmla="*/ 455 w 1404"/>
                  <a:gd name="T53" fmla="*/ 0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04" h="663">
                    <a:moveTo>
                      <a:pt x="455" y="0"/>
                    </a:moveTo>
                    <a:cubicBezTo>
                      <a:pt x="0" y="8"/>
                      <a:pt x="0" y="8"/>
                      <a:pt x="0" y="8"/>
                    </a:cubicBezTo>
                    <a:cubicBezTo>
                      <a:pt x="479" y="663"/>
                      <a:pt x="479" y="663"/>
                      <a:pt x="479" y="663"/>
                    </a:cubicBezTo>
                    <a:cubicBezTo>
                      <a:pt x="1404" y="587"/>
                      <a:pt x="1404" y="587"/>
                      <a:pt x="1404" y="587"/>
                    </a:cubicBezTo>
                    <a:cubicBezTo>
                      <a:pt x="1120" y="269"/>
                      <a:pt x="1120" y="269"/>
                      <a:pt x="1120" y="269"/>
                    </a:cubicBezTo>
                    <a:cubicBezTo>
                      <a:pt x="876" y="280"/>
                      <a:pt x="876" y="280"/>
                      <a:pt x="876" y="280"/>
                    </a:cubicBezTo>
                    <a:cubicBezTo>
                      <a:pt x="876" y="281"/>
                      <a:pt x="877" y="282"/>
                      <a:pt x="877" y="282"/>
                    </a:cubicBezTo>
                    <a:cubicBezTo>
                      <a:pt x="878" y="283"/>
                      <a:pt x="879" y="284"/>
                      <a:pt x="879" y="284"/>
                    </a:cubicBezTo>
                    <a:cubicBezTo>
                      <a:pt x="880" y="285"/>
                      <a:pt x="881" y="286"/>
                      <a:pt x="881" y="286"/>
                    </a:cubicBezTo>
                    <a:cubicBezTo>
                      <a:pt x="882" y="287"/>
                      <a:pt x="882" y="288"/>
                      <a:pt x="883" y="289"/>
                    </a:cubicBezTo>
                    <a:cubicBezTo>
                      <a:pt x="899" y="308"/>
                      <a:pt x="909" y="326"/>
                      <a:pt x="913" y="344"/>
                    </a:cubicBezTo>
                    <a:cubicBezTo>
                      <a:pt x="918" y="361"/>
                      <a:pt x="916" y="377"/>
                      <a:pt x="909" y="391"/>
                    </a:cubicBezTo>
                    <a:cubicBezTo>
                      <a:pt x="902" y="405"/>
                      <a:pt x="889" y="417"/>
                      <a:pt x="871" y="426"/>
                    </a:cubicBezTo>
                    <a:cubicBezTo>
                      <a:pt x="853" y="435"/>
                      <a:pt x="829" y="441"/>
                      <a:pt x="801" y="443"/>
                    </a:cubicBezTo>
                    <a:cubicBezTo>
                      <a:pt x="772" y="445"/>
                      <a:pt x="741" y="442"/>
                      <a:pt x="710" y="436"/>
                    </a:cubicBezTo>
                    <a:cubicBezTo>
                      <a:pt x="679" y="430"/>
                      <a:pt x="648" y="420"/>
                      <a:pt x="618" y="408"/>
                    </a:cubicBezTo>
                    <a:cubicBezTo>
                      <a:pt x="588" y="396"/>
                      <a:pt x="560" y="381"/>
                      <a:pt x="536" y="364"/>
                    </a:cubicBezTo>
                    <a:cubicBezTo>
                      <a:pt x="511" y="347"/>
                      <a:pt x="490" y="328"/>
                      <a:pt x="475" y="308"/>
                    </a:cubicBezTo>
                    <a:cubicBezTo>
                      <a:pt x="459" y="288"/>
                      <a:pt x="451" y="269"/>
                      <a:pt x="448" y="251"/>
                    </a:cubicBezTo>
                    <a:cubicBezTo>
                      <a:pt x="446" y="234"/>
                      <a:pt x="449" y="219"/>
                      <a:pt x="458" y="205"/>
                    </a:cubicBezTo>
                    <a:cubicBezTo>
                      <a:pt x="467" y="192"/>
                      <a:pt x="481" y="181"/>
                      <a:pt x="500" y="173"/>
                    </a:cubicBezTo>
                    <a:cubicBezTo>
                      <a:pt x="519" y="166"/>
                      <a:pt x="543" y="161"/>
                      <a:pt x="571" y="160"/>
                    </a:cubicBezTo>
                    <a:cubicBezTo>
                      <a:pt x="572" y="160"/>
                      <a:pt x="573" y="160"/>
                      <a:pt x="574" y="160"/>
                    </a:cubicBezTo>
                    <a:cubicBezTo>
                      <a:pt x="576" y="160"/>
                      <a:pt x="577" y="160"/>
                      <a:pt x="578" y="160"/>
                    </a:cubicBezTo>
                    <a:cubicBezTo>
                      <a:pt x="579" y="160"/>
                      <a:pt x="580" y="160"/>
                      <a:pt x="582" y="160"/>
                    </a:cubicBezTo>
                    <a:cubicBezTo>
                      <a:pt x="583" y="160"/>
                      <a:pt x="584" y="160"/>
                      <a:pt x="585" y="160"/>
                    </a:cubicBezTo>
                    <a:cubicBezTo>
                      <a:pt x="455" y="0"/>
                      <a:pt x="455" y="0"/>
                      <a:pt x="455" y="0"/>
                    </a:cubicBezTo>
                    <a:close/>
                  </a:path>
                </a:pathLst>
              </a:custGeom>
              <a:solidFill>
                <a:schemeClr val="bg1">
                  <a:lumMod val="85000"/>
                </a:schemeClr>
              </a:solidFill>
              <a:ln>
                <a:noFill/>
              </a:ln>
            </p:spPr>
            <p:txBody>
              <a:bodyPr vert="horz" wrap="square" lIns="57150" tIns="28575" rIns="57150" bIns="28575" numCol="1" anchor="t" anchorCtr="0" compatLnSpc="1"/>
              <a:lstStyle/>
              <a:p>
                <a:endParaRPr lang="id-ID" sz="1125">
                  <a:cs typeface="+mn-ea"/>
                  <a:sym typeface="+mn-lt"/>
                </a:endParaRPr>
              </a:p>
            </p:txBody>
          </p:sp>
          <p:sp>
            <p:nvSpPr>
              <p:cNvPr id="26" name="Freeform 67"/>
              <p:cNvSpPr/>
              <p:nvPr/>
            </p:nvSpPr>
            <p:spPr bwMode="auto">
              <a:xfrm>
                <a:off x="9773108" y="4079691"/>
                <a:ext cx="1672966" cy="1150795"/>
              </a:xfrm>
              <a:custGeom>
                <a:avLst/>
                <a:gdLst>
                  <a:gd name="T0" fmla="*/ 399 w 631"/>
                  <a:gd name="T1" fmla="*/ 0 h 434"/>
                  <a:gd name="T2" fmla="*/ 4 w 631"/>
                  <a:gd name="T3" fmla="*/ 7 h 434"/>
                  <a:gd name="T4" fmla="*/ 137 w 631"/>
                  <a:gd name="T5" fmla="*/ 168 h 434"/>
                  <a:gd name="T6" fmla="*/ 150 w 631"/>
                  <a:gd name="T7" fmla="*/ 184 h 434"/>
                  <a:gd name="T8" fmla="*/ 143 w 631"/>
                  <a:gd name="T9" fmla="*/ 184 h 434"/>
                  <a:gd name="T10" fmla="*/ 137 w 631"/>
                  <a:gd name="T11" fmla="*/ 183 h 434"/>
                  <a:gd name="T12" fmla="*/ 131 w 631"/>
                  <a:gd name="T13" fmla="*/ 183 h 434"/>
                  <a:gd name="T14" fmla="*/ 124 w 631"/>
                  <a:gd name="T15" fmla="*/ 183 h 434"/>
                  <a:gd name="T16" fmla="*/ 121 w 631"/>
                  <a:gd name="T17" fmla="*/ 183 h 434"/>
                  <a:gd name="T18" fmla="*/ 117 w 631"/>
                  <a:gd name="T19" fmla="*/ 183 h 434"/>
                  <a:gd name="T20" fmla="*/ 113 w 631"/>
                  <a:gd name="T21" fmla="*/ 183 h 434"/>
                  <a:gd name="T22" fmla="*/ 110 w 631"/>
                  <a:gd name="T23" fmla="*/ 183 h 434"/>
                  <a:gd name="T24" fmla="*/ 48 w 631"/>
                  <a:gd name="T25" fmla="*/ 195 h 434"/>
                  <a:gd name="T26" fmla="*/ 11 w 631"/>
                  <a:gd name="T27" fmla="*/ 223 h 434"/>
                  <a:gd name="T28" fmla="*/ 2 w 631"/>
                  <a:gd name="T29" fmla="*/ 264 h 434"/>
                  <a:gd name="T30" fmla="*/ 26 w 631"/>
                  <a:gd name="T31" fmla="*/ 314 h 434"/>
                  <a:gd name="T32" fmla="*/ 79 w 631"/>
                  <a:gd name="T33" fmla="*/ 363 h 434"/>
                  <a:gd name="T34" fmla="*/ 152 w 631"/>
                  <a:gd name="T35" fmla="*/ 402 h 434"/>
                  <a:gd name="T36" fmla="*/ 233 w 631"/>
                  <a:gd name="T37" fmla="*/ 426 h 434"/>
                  <a:gd name="T38" fmla="*/ 313 w 631"/>
                  <a:gd name="T39" fmla="*/ 432 h 434"/>
                  <a:gd name="T40" fmla="*/ 375 w 631"/>
                  <a:gd name="T41" fmla="*/ 418 h 434"/>
                  <a:gd name="T42" fmla="*/ 408 w 631"/>
                  <a:gd name="T43" fmla="*/ 387 h 434"/>
                  <a:gd name="T44" fmla="*/ 413 w 631"/>
                  <a:gd name="T45" fmla="*/ 345 h 434"/>
                  <a:gd name="T46" fmla="*/ 386 w 631"/>
                  <a:gd name="T47" fmla="*/ 297 h 434"/>
                  <a:gd name="T48" fmla="*/ 384 w 631"/>
                  <a:gd name="T49" fmla="*/ 295 h 434"/>
                  <a:gd name="T50" fmla="*/ 382 w 631"/>
                  <a:gd name="T51" fmla="*/ 293 h 434"/>
                  <a:gd name="T52" fmla="*/ 380 w 631"/>
                  <a:gd name="T53" fmla="*/ 291 h 434"/>
                  <a:gd name="T54" fmla="*/ 379 w 631"/>
                  <a:gd name="T55" fmla="*/ 289 h 434"/>
                  <a:gd name="T56" fmla="*/ 375 w 631"/>
                  <a:gd name="T57" fmla="*/ 284 h 434"/>
                  <a:gd name="T58" fmla="*/ 370 w 631"/>
                  <a:gd name="T59" fmla="*/ 280 h 434"/>
                  <a:gd name="T60" fmla="*/ 366 w 631"/>
                  <a:gd name="T61" fmla="*/ 276 h 434"/>
                  <a:gd name="T62" fmla="*/ 362 w 631"/>
                  <a:gd name="T63" fmla="*/ 272 h 434"/>
                  <a:gd name="T64" fmla="*/ 385 w 631"/>
                  <a:gd name="T65" fmla="*/ 271 h 434"/>
                  <a:gd name="T66" fmla="*/ 631 w 631"/>
                  <a:gd name="T67" fmla="*/ 260 h 434"/>
                  <a:gd name="T68" fmla="*/ 399 w 631"/>
                  <a:gd name="T69"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31" h="434">
                    <a:moveTo>
                      <a:pt x="399" y="0"/>
                    </a:moveTo>
                    <a:cubicBezTo>
                      <a:pt x="4" y="7"/>
                      <a:pt x="4" y="7"/>
                      <a:pt x="4" y="7"/>
                    </a:cubicBezTo>
                    <a:cubicBezTo>
                      <a:pt x="137" y="168"/>
                      <a:pt x="137" y="168"/>
                      <a:pt x="137" y="168"/>
                    </a:cubicBezTo>
                    <a:cubicBezTo>
                      <a:pt x="150" y="184"/>
                      <a:pt x="150" y="184"/>
                      <a:pt x="150" y="184"/>
                    </a:cubicBezTo>
                    <a:cubicBezTo>
                      <a:pt x="148" y="184"/>
                      <a:pt x="145" y="184"/>
                      <a:pt x="143" y="184"/>
                    </a:cubicBezTo>
                    <a:cubicBezTo>
                      <a:pt x="141" y="184"/>
                      <a:pt x="139" y="184"/>
                      <a:pt x="137" y="183"/>
                    </a:cubicBezTo>
                    <a:cubicBezTo>
                      <a:pt x="135" y="183"/>
                      <a:pt x="133" y="183"/>
                      <a:pt x="131" y="183"/>
                    </a:cubicBezTo>
                    <a:cubicBezTo>
                      <a:pt x="128" y="183"/>
                      <a:pt x="126" y="183"/>
                      <a:pt x="124" y="183"/>
                    </a:cubicBezTo>
                    <a:cubicBezTo>
                      <a:pt x="123" y="183"/>
                      <a:pt x="122" y="183"/>
                      <a:pt x="121" y="183"/>
                    </a:cubicBezTo>
                    <a:cubicBezTo>
                      <a:pt x="119" y="183"/>
                      <a:pt x="118" y="183"/>
                      <a:pt x="117" y="183"/>
                    </a:cubicBezTo>
                    <a:cubicBezTo>
                      <a:pt x="116" y="183"/>
                      <a:pt x="115" y="183"/>
                      <a:pt x="113" y="183"/>
                    </a:cubicBezTo>
                    <a:cubicBezTo>
                      <a:pt x="112" y="183"/>
                      <a:pt x="111" y="183"/>
                      <a:pt x="110" y="183"/>
                    </a:cubicBezTo>
                    <a:cubicBezTo>
                      <a:pt x="85" y="184"/>
                      <a:pt x="64" y="188"/>
                      <a:pt x="48" y="195"/>
                    </a:cubicBezTo>
                    <a:cubicBezTo>
                      <a:pt x="31" y="202"/>
                      <a:pt x="18" y="211"/>
                      <a:pt x="11" y="223"/>
                    </a:cubicBezTo>
                    <a:cubicBezTo>
                      <a:pt x="3" y="235"/>
                      <a:pt x="0" y="249"/>
                      <a:pt x="2" y="264"/>
                    </a:cubicBezTo>
                    <a:cubicBezTo>
                      <a:pt x="4" y="279"/>
                      <a:pt x="12" y="296"/>
                      <a:pt x="26" y="314"/>
                    </a:cubicBezTo>
                    <a:cubicBezTo>
                      <a:pt x="39" y="331"/>
                      <a:pt x="58" y="348"/>
                      <a:pt x="79" y="363"/>
                    </a:cubicBezTo>
                    <a:cubicBezTo>
                      <a:pt x="101" y="378"/>
                      <a:pt x="126" y="391"/>
                      <a:pt x="152" y="402"/>
                    </a:cubicBezTo>
                    <a:cubicBezTo>
                      <a:pt x="178" y="413"/>
                      <a:pt x="206" y="421"/>
                      <a:pt x="233" y="426"/>
                    </a:cubicBezTo>
                    <a:cubicBezTo>
                      <a:pt x="260" y="432"/>
                      <a:pt x="287" y="434"/>
                      <a:pt x="313" y="432"/>
                    </a:cubicBezTo>
                    <a:cubicBezTo>
                      <a:pt x="338" y="431"/>
                      <a:pt x="358" y="426"/>
                      <a:pt x="375" y="418"/>
                    </a:cubicBezTo>
                    <a:cubicBezTo>
                      <a:pt x="391" y="410"/>
                      <a:pt x="402" y="400"/>
                      <a:pt x="408" y="387"/>
                    </a:cubicBezTo>
                    <a:cubicBezTo>
                      <a:pt x="415" y="375"/>
                      <a:pt x="416" y="361"/>
                      <a:pt x="413" y="345"/>
                    </a:cubicBezTo>
                    <a:cubicBezTo>
                      <a:pt x="409" y="330"/>
                      <a:pt x="400" y="314"/>
                      <a:pt x="386" y="297"/>
                    </a:cubicBezTo>
                    <a:cubicBezTo>
                      <a:pt x="385" y="296"/>
                      <a:pt x="385" y="295"/>
                      <a:pt x="384" y="295"/>
                    </a:cubicBezTo>
                    <a:cubicBezTo>
                      <a:pt x="383" y="294"/>
                      <a:pt x="383" y="293"/>
                      <a:pt x="382" y="293"/>
                    </a:cubicBezTo>
                    <a:cubicBezTo>
                      <a:pt x="382" y="292"/>
                      <a:pt x="381" y="291"/>
                      <a:pt x="380" y="291"/>
                    </a:cubicBezTo>
                    <a:cubicBezTo>
                      <a:pt x="380" y="290"/>
                      <a:pt x="379" y="289"/>
                      <a:pt x="379" y="289"/>
                    </a:cubicBezTo>
                    <a:cubicBezTo>
                      <a:pt x="377" y="287"/>
                      <a:pt x="376" y="286"/>
                      <a:pt x="375" y="284"/>
                    </a:cubicBezTo>
                    <a:cubicBezTo>
                      <a:pt x="373" y="283"/>
                      <a:pt x="372" y="282"/>
                      <a:pt x="370" y="280"/>
                    </a:cubicBezTo>
                    <a:cubicBezTo>
                      <a:pt x="369" y="279"/>
                      <a:pt x="368" y="278"/>
                      <a:pt x="366" y="276"/>
                    </a:cubicBezTo>
                    <a:cubicBezTo>
                      <a:pt x="365" y="275"/>
                      <a:pt x="363" y="274"/>
                      <a:pt x="362" y="272"/>
                    </a:cubicBezTo>
                    <a:cubicBezTo>
                      <a:pt x="385" y="271"/>
                      <a:pt x="385" y="271"/>
                      <a:pt x="385" y="271"/>
                    </a:cubicBezTo>
                    <a:cubicBezTo>
                      <a:pt x="631" y="260"/>
                      <a:pt x="631" y="260"/>
                      <a:pt x="631" y="260"/>
                    </a:cubicBezTo>
                    <a:cubicBezTo>
                      <a:pt x="399" y="0"/>
                      <a:pt x="399" y="0"/>
                      <a:pt x="399" y="0"/>
                    </a:cubicBezTo>
                    <a:close/>
                  </a:path>
                </a:pathLst>
              </a:custGeom>
              <a:solidFill>
                <a:schemeClr val="accent3">
                  <a:lumMod val="75000"/>
                </a:schemeClr>
              </a:solidFill>
              <a:ln>
                <a:noFill/>
              </a:ln>
            </p:spPr>
            <p:txBody>
              <a:bodyPr vert="horz" wrap="square" lIns="57150" tIns="28575" rIns="57150" bIns="28575" numCol="1" anchor="t" anchorCtr="0" compatLnSpc="1"/>
              <a:lstStyle/>
              <a:p>
                <a:endParaRPr lang="id-ID" sz="1125">
                  <a:cs typeface="+mn-ea"/>
                  <a:sym typeface="+mn-lt"/>
                </a:endParaRPr>
              </a:p>
            </p:txBody>
          </p:sp>
          <p:sp>
            <p:nvSpPr>
              <p:cNvPr id="27" name="Freeform 68"/>
              <p:cNvSpPr/>
              <p:nvPr/>
            </p:nvSpPr>
            <p:spPr bwMode="auto">
              <a:xfrm>
                <a:off x="9793278" y="4100982"/>
                <a:ext cx="1606854" cy="1105973"/>
              </a:xfrm>
              <a:custGeom>
                <a:avLst/>
                <a:gdLst>
                  <a:gd name="T0" fmla="*/ 289 w 606"/>
                  <a:gd name="T1" fmla="*/ 417 h 417"/>
                  <a:gd name="T2" fmla="*/ 227 w 606"/>
                  <a:gd name="T3" fmla="*/ 410 h 417"/>
                  <a:gd name="T4" fmla="*/ 147 w 606"/>
                  <a:gd name="T5" fmla="*/ 386 h 417"/>
                  <a:gd name="T6" fmla="*/ 76 w 606"/>
                  <a:gd name="T7" fmla="*/ 348 h 417"/>
                  <a:gd name="T8" fmla="*/ 24 w 606"/>
                  <a:gd name="T9" fmla="*/ 301 h 417"/>
                  <a:gd name="T10" fmla="*/ 2 w 606"/>
                  <a:gd name="T11" fmla="*/ 255 h 417"/>
                  <a:gd name="T12" fmla="*/ 9 w 606"/>
                  <a:gd name="T13" fmla="*/ 220 h 417"/>
                  <a:gd name="T14" fmla="*/ 43 w 606"/>
                  <a:gd name="T15" fmla="*/ 194 h 417"/>
                  <a:gd name="T16" fmla="*/ 102 w 606"/>
                  <a:gd name="T17" fmla="*/ 183 h 417"/>
                  <a:gd name="T18" fmla="*/ 111 w 606"/>
                  <a:gd name="T19" fmla="*/ 183 h 417"/>
                  <a:gd name="T20" fmla="*/ 116 w 606"/>
                  <a:gd name="T21" fmla="*/ 183 h 417"/>
                  <a:gd name="T22" fmla="*/ 122 w 606"/>
                  <a:gd name="T23" fmla="*/ 183 h 417"/>
                  <a:gd name="T24" fmla="*/ 128 w 606"/>
                  <a:gd name="T25" fmla="*/ 184 h 417"/>
                  <a:gd name="T26" fmla="*/ 134 w 606"/>
                  <a:gd name="T27" fmla="*/ 184 h 417"/>
                  <a:gd name="T28" fmla="*/ 141 w 606"/>
                  <a:gd name="T29" fmla="*/ 185 h 417"/>
                  <a:gd name="T30" fmla="*/ 161 w 606"/>
                  <a:gd name="T31" fmla="*/ 187 h 417"/>
                  <a:gd name="T32" fmla="*/ 135 w 606"/>
                  <a:gd name="T33" fmla="*/ 155 h 417"/>
                  <a:gd name="T34" fmla="*/ 13 w 606"/>
                  <a:gd name="T35" fmla="*/ 7 h 417"/>
                  <a:gd name="T36" fmla="*/ 387 w 606"/>
                  <a:gd name="T37" fmla="*/ 0 h 417"/>
                  <a:gd name="T38" fmla="*/ 606 w 606"/>
                  <a:gd name="T39" fmla="*/ 245 h 417"/>
                  <a:gd name="T40" fmla="*/ 333 w 606"/>
                  <a:gd name="T41" fmla="*/ 257 h 417"/>
                  <a:gd name="T42" fmla="*/ 348 w 606"/>
                  <a:gd name="T43" fmla="*/ 271 h 417"/>
                  <a:gd name="T44" fmla="*/ 353 w 606"/>
                  <a:gd name="T45" fmla="*/ 274 h 417"/>
                  <a:gd name="T46" fmla="*/ 357 w 606"/>
                  <a:gd name="T47" fmla="*/ 278 h 417"/>
                  <a:gd name="T48" fmla="*/ 361 w 606"/>
                  <a:gd name="T49" fmla="*/ 282 h 417"/>
                  <a:gd name="T50" fmla="*/ 365 w 606"/>
                  <a:gd name="T51" fmla="*/ 287 h 417"/>
                  <a:gd name="T52" fmla="*/ 370 w 606"/>
                  <a:gd name="T53" fmla="*/ 292 h 417"/>
                  <a:gd name="T54" fmla="*/ 372 w 606"/>
                  <a:gd name="T55" fmla="*/ 294 h 417"/>
                  <a:gd name="T56" fmla="*/ 397 w 606"/>
                  <a:gd name="T57" fmla="*/ 339 h 417"/>
                  <a:gd name="T58" fmla="*/ 393 w 606"/>
                  <a:gd name="T59" fmla="*/ 376 h 417"/>
                  <a:gd name="T60" fmla="*/ 363 w 606"/>
                  <a:gd name="T61" fmla="*/ 403 h 417"/>
                  <a:gd name="T62" fmla="*/ 304 w 606"/>
                  <a:gd name="T63" fmla="*/ 416 h 417"/>
                  <a:gd name="T64" fmla="*/ 289 w 606"/>
                  <a:gd name="T65" fmla="*/ 417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6" h="417">
                    <a:moveTo>
                      <a:pt x="289" y="417"/>
                    </a:moveTo>
                    <a:cubicBezTo>
                      <a:pt x="269" y="417"/>
                      <a:pt x="248" y="415"/>
                      <a:pt x="227" y="410"/>
                    </a:cubicBezTo>
                    <a:cubicBezTo>
                      <a:pt x="200" y="405"/>
                      <a:pt x="173" y="397"/>
                      <a:pt x="147" y="386"/>
                    </a:cubicBezTo>
                    <a:cubicBezTo>
                      <a:pt x="121" y="375"/>
                      <a:pt x="97" y="363"/>
                      <a:pt x="76" y="348"/>
                    </a:cubicBezTo>
                    <a:cubicBezTo>
                      <a:pt x="54" y="333"/>
                      <a:pt x="37" y="317"/>
                      <a:pt x="24" y="301"/>
                    </a:cubicBezTo>
                    <a:cubicBezTo>
                      <a:pt x="12" y="285"/>
                      <a:pt x="4" y="269"/>
                      <a:pt x="2" y="255"/>
                    </a:cubicBezTo>
                    <a:cubicBezTo>
                      <a:pt x="0" y="242"/>
                      <a:pt x="3" y="230"/>
                      <a:pt x="9" y="220"/>
                    </a:cubicBezTo>
                    <a:cubicBezTo>
                      <a:pt x="16" y="209"/>
                      <a:pt x="28" y="201"/>
                      <a:pt x="43" y="194"/>
                    </a:cubicBezTo>
                    <a:cubicBezTo>
                      <a:pt x="59" y="188"/>
                      <a:pt x="79" y="184"/>
                      <a:pt x="102" y="183"/>
                    </a:cubicBezTo>
                    <a:cubicBezTo>
                      <a:pt x="111" y="183"/>
                      <a:pt x="111" y="183"/>
                      <a:pt x="111" y="183"/>
                    </a:cubicBezTo>
                    <a:cubicBezTo>
                      <a:pt x="111" y="183"/>
                      <a:pt x="115" y="183"/>
                      <a:pt x="116" y="183"/>
                    </a:cubicBezTo>
                    <a:cubicBezTo>
                      <a:pt x="118" y="183"/>
                      <a:pt x="120" y="183"/>
                      <a:pt x="122" y="183"/>
                    </a:cubicBezTo>
                    <a:cubicBezTo>
                      <a:pt x="124" y="183"/>
                      <a:pt x="126" y="183"/>
                      <a:pt x="128" y="184"/>
                    </a:cubicBezTo>
                    <a:cubicBezTo>
                      <a:pt x="134" y="184"/>
                      <a:pt x="134" y="184"/>
                      <a:pt x="134" y="184"/>
                    </a:cubicBezTo>
                    <a:cubicBezTo>
                      <a:pt x="137" y="184"/>
                      <a:pt x="139" y="184"/>
                      <a:pt x="141" y="185"/>
                    </a:cubicBezTo>
                    <a:cubicBezTo>
                      <a:pt x="161" y="187"/>
                      <a:pt x="161" y="187"/>
                      <a:pt x="161" y="187"/>
                    </a:cubicBezTo>
                    <a:cubicBezTo>
                      <a:pt x="135" y="155"/>
                      <a:pt x="135" y="155"/>
                      <a:pt x="135" y="155"/>
                    </a:cubicBezTo>
                    <a:cubicBezTo>
                      <a:pt x="13" y="7"/>
                      <a:pt x="13" y="7"/>
                      <a:pt x="13" y="7"/>
                    </a:cubicBezTo>
                    <a:cubicBezTo>
                      <a:pt x="387" y="0"/>
                      <a:pt x="387" y="0"/>
                      <a:pt x="387" y="0"/>
                    </a:cubicBezTo>
                    <a:cubicBezTo>
                      <a:pt x="606" y="245"/>
                      <a:pt x="606" y="245"/>
                      <a:pt x="606" y="245"/>
                    </a:cubicBezTo>
                    <a:cubicBezTo>
                      <a:pt x="333" y="257"/>
                      <a:pt x="333" y="257"/>
                      <a:pt x="333" y="257"/>
                    </a:cubicBezTo>
                    <a:cubicBezTo>
                      <a:pt x="348" y="271"/>
                      <a:pt x="348" y="271"/>
                      <a:pt x="348" y="271"/>
                    </a:cubicBezTo>
                    <a:cubicBezTo>
                      <a:pt x="350" y="272"/>
                      <a:pt x="351" y="273"/>
                      <a:pt x="353" y="274"/>
                    </a:cubicBezTo>
                    <a:cubicBezTo>
                      <a:pt x="357" y="278"/>
                      <a:pt x="357" y="278"/>
                      <a:pt x="357" y="278"/>
                    </a:cubicBezTo>
                    <a:cubicBezTo>
                      <a:pt x="361" y="282"/>
                      <a:pt x="361" y="282"/>
                      <a:pt x="361" y="282"/>
                    </a:cubicBezTo>
                    <a:cubicBezTo>
                      <a:pt x="362" y="283"/>
                      <a:pt x="365" y="287"/>
                      <a:pt x="365" y="287"/>
                    </a:cubicBezTo>
                    <a:cubicBezTo>
                      <a:pt x="370" y="292"/>
                      <a:pt x="370" y="292"/>
                      <a:pt x="370" y="292"/>
                    </a:cubicBezTo>
                    <a:cubicBezTo>
                      <a:pt x="372" y="294"/>
                      <a:pt x="372" y="294"/>
                      <a:pt x="372" y="294"/>
                    </a:cubicBezTo>
                    <a:cubicBezTo>
                      <a:pt x="385" y="309"/>
                      <a:pt x="393" y="325"/>
                      <a:pt x="397" y="339"/>
                    </a:cubicBezTo>
                    <a:cubicBezTo>
                      <a:pt x="400" y="353"/>
                      <a:pt x="399" y="365"/>
                      <a:pt x="393" y="376"/>
                    </a:cubicBezTo>
                    <a:cubicBezTo>
                      <a:pt x="387" y="387"/>
                      <a:pt x="377" y="396"/>
                      <a:pt x="363" y="403"/>
                    </a:cubicBezTo>
                    <a:cubicBezTo>
                      <a:pt x="347" y="410"/>
                      <a:pt x="328" y="415"/>
                      <a:pt x="304" y="416"/>
                    </a:cubicBezTo>
                    <a:cubicBezTo>
                      <a:pt x="299" y="417"/>
                      <a:pt x="294" y="417"/>
                      <a:pt x="289" y="417"/>
                    </a:cubicBezTo>
                    <a:close/>
                  </a:path>
                </a:pathLst>
              </a:custGeom>
              <a:solidFill>
                <a:schemeClr val="accent3"/>
              </a:solidFill>
              <a:ln>
                <a:noFill/>
              </a:ln>
            </p:spPr>
            <p:txBody>
              <a:bodyPr vert="horz" wrap="square" lIns="57150" tIns="28575" rIns="57150" bIns="28575" numCol="1" anchor="t" anchorCtr="0" compatLnSpc="1"/>
              <a:lstStyle/>
              <a:p>
                <a:endParaRPr lang="id-ID" sz="1125">
                  <a:cs typeface="+mn-ea"/>
                  <a:sym typeface="+mn-lt"/>
                </a:endParaRPr>
              </a:p>
            </p:txBody>
          </p:sp>
          <p:sp>
            <p:nvSpPr>
              <p:cNvPr id="28" name="Freeform 69"/>
              <p:cNvSpPr/>
              <p:nvPr/>
            </p:nvSpPr>
            <p:spPr bwMode="auto">
              <a:xfrm>
                <a:off x="8927291" y="5868616"/>
                <a:ext cx="3239481" cy="2458465"/>
              </a:xfrm>
              <a:custGeom>
                <a:avLst/>
                <a:gdLst>
                  <a:gd name="T0" fmla="*/ 1222 w 1222"/>
                  <a:gd name="T1" fmla="*/ 0 h 927"/>
                  <a:gd name="T2" fmla="*/ 1037 w 1222"/>
                  <a:gd name="T3" fmla="*/ 412 h 927"/>
                  <a:gd name="T4" fmla="*/ 804 w 1222"/>
                  <a:gd name="T5" fmla="*/ 441 h 927"/>
                  <a:gd name="T6" fmla="*/ 806 w 1222"/>
                  <a:gd name="T7" fmla="*/ 437 h 927"/>
                  <a:gd name="T8" fmla="*/ 808 w 1222"/>
                  <a:gd name="T9" fmla="*/ 434 h 927"/>
                  <a:gd name="T10" fmla="*/ 809 w 1222"/>
                  <a:gd name="T11" fmla="*/ 431 h 927"/>
                  <a:gd name="T12" fmla="*/ 810 w 1222"/>
                  <a:gd name="T13" fmla="*/ 428 h 927"/>
                  <a:gd name="T14" fmla="*/ 825 w 1222"/>
                  <a:gd name="T15" fmla="*/ 358 h 927"/>
                  <a:gd name="T16" fmla="*/ 808 w 1222"/>
                  <a:gd name="T17" fmla="*/ 303 h 927"/>
                  <a:gd name="T18" fmla="*/ 761 w 1222"/>
                  <a:gd name="T19" fmla="*/ 269 h 927"/>
                  <a:gd name="T20" fmla="*/ 687 w 1222"/>
                  <a:gd name="T21" fmla="*/ 262 h 927"/>
                  <a:gd name="T22" fmla="*/ 601 w 1222"/>
                  <a:gd name="T23" fmla="*/ 286 h 927"/>
                  <a:gd name="T24" fmla="*/ 518 w 1222"/>
                  <a:gd name="T25" fmla="*/ 335 h 927"/>
                  <a:gd name="T26" fmla="*/ 449 w 1222"/>
                  <a:gd name="T27" fmla="*/ 401 h 927"/>
                  <a:gd name="T28" fmla="*/ 404 w 1222"/>
                  <a:gd name="T29" fmla="*/ 477 h 927"/>
                  <a:gd name="T30" fmla="*/ 393 w 1222"/>
                  <a:gd name="T31" fmla="*/ 548 h 927"/>
                  <a:gd name="T32" fmla="*/ 415 w 1222"/>
                  <a:gd name="T33" fmla="*/ 601 h 927"/>
                  <a:gd name="T34" fmla="*/ 465 w 1222"/>
                  <a:gd name="T35" fmla="*/ 631 h 927"/>
                  <a:gd name="T36" fmla="*/ 538 w 1222"/>
                  <a:gd name="T37" fmla="*/ 634 h 927"/>
                  <a:gd name="T38" fmla="*/ 541 w 1222"/>
                  <a:gd name="T39" fmla="*/ 634 h 927"/>
                  <a:gd name="T40" fmla="*/ 544 w 1222"/>
                  <a:gd name="T41" fmla="*/ 633 h 927"/>
                  <a:gd name="T42" fmla="*/ 547 w 1222"/>
                  <a:gd name="T43" fmla="*/ 633 h 927"/>
                  <a:gd name="T44" fmla="*/ 550 w 1222"/>
                  <a:gd name="T45" fmla="*/ 632 h 927"/>
                  <a:gd name="T46" fmla="*/ 461 w 1222"/>
                  <a:gd name="T47" fmla="*/ 853 h 927"/>
                  <a:gd name="T48" fmla="*/ 0 w 1222"/>
                  <a:gd name="T49" fmla="*/ 927 h 927"/>
                  <a:gd name="T50" fmla="*/ 297 w 1222"/>
                  <a:gd name="T51" fmla="*/ 76 h 927"/>
                  <a:gd name="T52" fmla="*/ 1222 w 1222"/>
                  <a:gd name="T53" fmla="*/ 0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22" h="927">
                    <a:moveTo>
                      <a:pt x="1222" y="0"/>
                    </a:moveTo>
                    <a:cubicBezTo>
                      <a:pt x="1037" y="412"/>
                      <a:pt x="1037" y="412"/>
                      <a:pt x="1037" y="412"/>
                    </a:cubicBezTo>
                    <a:cubicBezTo>
                      <a:pt x="804" y="441"/>
                      <a:pt x="804" y="441"/>
                      <a:pt x="804" y="441"/>
                    </a:cubicBezTo>
                    <a:cubicBezTo>
                      <a:pt x="805" y="440"/>
                      <a:pt x="805" y="439"/>
                      <a:pt x="806" y="437"/>
                    </a:cubicBezTo>
                    <a:cubicBezTo>
                      <a:pt x="807" y="436"/>
                      <a:pt x="807" y="435"/>
                      <a:pt x="808" y="434"/>
                    </a:cubicBezTo>
                    <a:cubicBezTo>
                      <a:pt x="808" y="433"/>
                      <a:pt x="809" y="432"/>
                      <a:pt x="809" y="431"/>
                    </a:cubicBezTo>
                    <a:cubicBezTo>
                      <a:pt x="810" y="430"/>
                      <a:pt x="810" y="429"/>
                      <a:pt x="810" y="428"/>
                    </a:cubicBezTo>
                    <a:cubicBezTo>
                      <a:pt x="821" y="402"/>
                      <a:pt x="826" y="379"/>
                      <a:pt x="825" y="358"/>
                    </a:cubicBezTo>
                    <a:cubicBezTo>
                      <a:pt x="825" y="337"/>
                      <a:pt x="819" y="318"/>
                      <a:pt x="808" y="303"/>
                    </a:cubicBezTo>
                    <a:cubicBezTo>
                      <a:pt x="797" y="288"/>
                      <a:pt x="781" y="276"/>
                      <a:pt x="761" y="269"/>
                    </a:cubicBezTo>
                    <a:cubicBezTo>
                      <a:pt x="740" y="262"/>
                      <a:pt x="716" y="259"/>
                      <a:pt x="687" y="262"/>
                    </a:cubicBezTo>
                    <a:cubicBezTo>
                      <a:pt x="659" y="265"/>
                      <a:pt x="630" y="273"/>
                      <a:pt x="601" y="286"/>
                    </a:cubicBezTo>
                    <a:cubicBezTo>
                      <a:pt x="572" y="298"/>
                      <a:pt x="544" y="315"/>
                      <a:pt x="518" y="335"/>
                    </a:cubicBezTo>
                    <a:cubicBezTo>
                      <a:pt x="492" y="354"/>
                      <a:pt x="468" y="377"/>
                      <a:pt x="449" y="401"/>
                    </a:cubicBezTo>
                    <a:cubicBezTo>
                      <a:pt x="429" y="425"/>
                      <a:pt x="414" y="451"/>
                      <a:pt x="404" y="477"/>
                    </a:cubicBezTo>
                    <a:cubicBezTo>
                      <a:pt x="394" y="503"/>
                      <a:pt x="391" y="527"/>
                      <a:pt x="393" y="548"/>
                    </a:cubicBezTo>
                    <a:cubicBezTo>
                      <a:pt x="395" y="569"/>
                      <a:pt x="403" y="587"/>
                      <a:pt x="415" y="601"/>
                    </a:cubicBezTo>
                    <a:cubicBezTo>
                      <a:pt x="428" y="615"/>
                      <a:pt x="445" y="625"/>
                      <a:pt x="465" y="631"/>
                    </a:cubicBezTo>
                    <a:cubicBezTo>
                      <a:pt x="486" y="637"/>
                      <a:pt x="511" y="638"/>
                      <a:pt x="538" y="634"/>
                    </a:cubicBezTo>
                    <a:cubicBezTo>
                      <a:pt x="539" y="634"/>
                      <a:pt x="540" y="634"/>
                      <a:pt x="541" y="634"/>
                    </a:cubicBezTo>
                    <a:cubicBezTo>
                      <a:pt x="542" y="633"/>
                      <a:pt x="543" y="633"/>
                      <a:pt x="544" y="633"/>
                    </a:cubicBezTo>
                    <a:cubicBezTo>
                      <a:pt x="545" y="633"/>
                      <a:pt x="546" y="633"/>
                      <a:pt x="547" y="633"/>
                    </a:cubicBezTo>
                    <a:cubicBezTo>
                      <a:pt x="548" y="632"/>
                      <a:pt x="549" y="632"/>
                      <a:pt x="550" y="632"/>
                    </a:cubicBezTo>
                    <a:cubicBezTo>
                      <a:pt x="461" y="853"/>
                      <a:pt x="461" y="853"/>
                      <a:pt x="461" y="853"/>
                    </a:cubicBezTo>
                    <a:cubicBezTo>
                      <a:pt x="0" y="927"/>
                      <a:pt x="0" y="927"/>
                      <a:pt x="0" y="927"/>
                    </a:cubicBezTo>
                    <a:cubicBezTo>
                      <a:pt x="297" y="76"/>
                      <a:pt x="297" y="76"/>
                      <a:pt x="297" y="76"/>
                    </a:cubicBezTo>
                    <a:lnTo>
                      <a:pt x="1222" y="0"/>
                    </a:lnTo>
                    <a:close/>
                  </a:path>
                </a:pathLst>
              </a:custGeom>
              <a:solidFill>
                <a:schemeClr val="bg1">
                  <a:lumMod val="95000"/>
                </a:schemeClr>
              </a:solidFill>
              <a:ln>
                <a:noFill/>
              </a:ln>
            </p:spPr>
            <p:txBody>
              <a:bodyPr vert="horz" wrap="square" lIns="57150" tIns="28575" rIns="57150" bIns="28575" numCol="1" anchor="t" anchorCtr="0" compatLnSpc="1"/>
              <a:lstStyle/>
              <a:p>
                <a:endParaRPr lang="id-ID" sz="1125">
                  <a:cs typeface="+mn-ea"/>
                  <a:sym typeface="+mn-lt"/>
                </a:endParaRPr>
              </a:p>
            </p:txBody>
          </p:sp>
          <p:sp>
            <p:nvSpPr>
              <p:cNvPr id="29" name="Freeform 70"/>
              <p:cNvSpPr/>
              <p:nvPr/>
            </p:nvSpPr>
            <p:spPr bwMode="auto">
              <a:xfrm>
                <a:off x="10195498" y="6947695"/>
                <a:ext cx="1620300" cy="1506005"/>
              </a:xfrm>
              <a:custGeom>
                <a:avLst/>
                <a:gdLst>
                  <a:gd name="T0" fmla="*/ 261 w 611"/>
                  <a:gd name="T1" fmla="*/ 3 h 568"/>
                  <a:gd name="T2" fmla="*/ 185 w 611"/>
                  <a:gd name="T3" fmla="*/ 24 h 568"/>
                  <a:gd name="T4" fmla="*/ 112 w 611"/>
                  <a:gd name="T5" fmla="*/ 67 h 568"/>
                  <a:gd name="T6" fmla="*/ 51 w 611"/>
                  <a:gd name="T7" fmla="*/ 125 h 568"/>
                  <a:gd name="T8" fmla="*/ 12 w 611"/>
                  <a:gd name="T9" fmla="*/ 192 h 568"/>
                  <a:gd name="T10" fmla="*/ 2 w 611"/>
                  <a:gd name="T11" fmla="*/ 255 h 568"/>
                  <a:gd name="T12" fmla="*/ 21 w 611"/>
                  <a:gd name="T13" fmla="*/ 301 h 568"/>
                  <a:gd name="T14" fmla="*/ 65 w 611"/>
                  <a:gd name="T15" fmla="*/ 328 h 568"/>
                  <a:gd name="T16" fmla="*/ 130 w 611"/>
                  <a:gd name="T17" fmla="*/ 331 h 568"/>
                  <a:gd name="T18" fmla="*/ 133 w 611"/>
                  <a:gd name="T19" fmla="*/ 331 h 568"/>
                  <a:gd name="T20" fmla="*/ 136 w 611"/>
                  <a:gd name="T21" fmla="*/ 330 h 568"/>
                  <a:gd name="T22" fmla="*/ 139 w 611"/>
                  <a:gd name="T23" fmla="*/ 330 h 568"/>
                  <a:gd name="T24" fmla="*/ 142 w 611"/>
                  <a:gd name="T25" fmla="*/ 329 h 568"/>
                  <a:gd name="T26" fmla="*/ 148 w 611"/>
                  <a:gd name="T27" fmla="*/ 328 h 568"/>
                  <a:gd name="T28" fmla="*/ 154 w 611"/>
                  <a:gd name="T29" fmla="*/ 326 h 568"/>
                  <a:gd name="T30" fmla="*/ 160 w 611"/>
                  <a:gd name="T31" fmla="*/ 325 h 568"/>
                  <a:gd name="T32" fmla="*/ 166 w 611"/>
                  <a:gd name="T33" fmla="*/ 323 h 568"/>
                  <a:gd name="T34" fmla="*/ 158 w 611"/>
                  <a:gd name="T35" fmla="*/ 344 h 568"/>
                  <a:gd name="T36" fmla="*/ 67 w 611"/>
                  <a:gd name="T37" fmla="*/ 568 h 568"/>
                  <a:gd name="T38" fmla="*/ 452 w 611"/>
                  <a:gd name="T39" fmla="*/ 506 h 568"/>
                  <a:gd name="T40" fmla="*/ 611 w 611"/>
                  <a:gd name="T41" fmla="*/ 151 h 568"/>
                  <a:gd name="T42" fmla="*/ 375 w 611"/>
                  <a:gd name="T43" fmla="*/ 180 h 568"/>
                  <a:gd name="T44" fmla="*/ 352 w 611"/>
                  <a:gd name="T45" fmla="*/ 183 h 568"/>
                  <a:gd name="T46" fmla="*/ 355 w 611"/>
                  <a:gd name="T47" fmla="*/ 178 h 568"/>
                  <a:gd name="T48" fmla="*/ 359 w 611"/>
                  <a:gd name="T49" fmla="*/ 173 h 568"/>
                  <a:gd name="T50" fmla="*/ 362 w 611"/>
                  <a:gd name="T51" fmla="*/ 167 h 568"/>
                  <a:gd name="T52" fmla="*/ 364 w 611"/>
                  <a:gd name="T53" fmla="*/ 162 h 568"/>
                  <a:gd name="T54" fmla="*/ 366 w 611"/>
                  <a:gd name="T55" fmla="*/ 158 h 568"/>
                  <a:gd name="T56" fmla="*/ 368 w 611"/>
                  <a:gd name="T57" fmla="*/ 155 h 568"/>
                  <a:gd name="T58" fmla="*/ 369 w 611"/>
                  <a:gd name="T59" fmla="*/ 152 h 568"/>
                  <a:gd name="T60" fmla="*/ 370 w 611"/>
                  <a:gd name="T61" fmla="*/ 149 h 568"/>
                  <a:gd name="T62" fmla="*/ 383 w 611"/>
                  <a:gd name="T63" fmla="*/ 87 h 568"/>
                  <a:gd name="T64" fmla="*/ 368 w 611"/>
                  <a:gd name="T65" fmla="*/ 39 h 568"/>
                  <a:gd name="T66" fmla="*/ 326 w 611"/>
                  <a:gd name="T67" fmla="*/ 9 h 568"/>
                  <a:gd name="T68" fmla="*/ 261 w 611"/>
                  <a:gd name="T69" fmla="*/ 3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11" h="568">
                    <a:moveTo>
                      <a:pt x="261" y="3"/>
                    </a:moveTo>
                    <a:cubicBezTo>
                      <a:pt x="236" y="5"/>
                      <a:pt x="210" y="13"/>
                      <a:pt x="185" y="24"/>
                    </a:cubicBezTo>
                    <a:cubicBezTo>
                      <a:pt x="160" y="35"/>
                      <a:pt x="135" y="50"/>
                      <a:pt x="112" y="67"/>
                    </a:cubicBezTo>
                    <a:cubicBezTo>
                      <a:pt x="89" y="84"/>
                      <a:pt x="68" y="104"/>
                      <a:pt x="51" y="125"/>
                    </a:cubicBezTo>
                    <a:cubicBezTo>
                      <a:pt x="34" y="147"/>
                      <a:pt x="21" y="169"/>
                      <a:pt x="12" y="192"/>
                    </a:cubicBezTo>
                    <a:cubicBezTo>
                      <a:pt x="3" y="215"/>
                      <a:pt x="0" y="236"/>
                      <a:pt x="2" y="255"/>
                    </a:cubicBezTo>
                    <a:cubicBezTo>
                      <a:pt x="4" y="273"/>
                      <a:pt x="10" y="289"/>
                      <a:pt x="21" y="301"/>
                    </a:cubicBezTo>
                    <a:cubicBezTo>
                      <a:pt x="32" y="314"/>
                      <a:pt x="47" y="323"/>
                      <a:pt x="65" y="328"/>
                    </a:cubicBezTo>
                    <a:cubicBezTo>
                      <a:pt x="84" y="333"/>
                      <a:pt x="105" y="334"/>
                      <a:pt x="130" y="331"/>
                    </a:cubicBezTo>
                    <a:cubicBezTo>
                      <a:pt x="131" y="331"/>
                      <a:pt x="132" y="331"/>
                      <a:pt x="133" y="331"/>
                    </a:cubicBezTo>
                    <a:cubicBezTo>
                      <a:pt x="134" y="330"/>
                      <a:pt x="135" y="330"/>
                      <a:pt x="136" y="330"/>
                    </a:cubicBezTo>
                    <a:cubicBezTo>
                      <a:pt x="137" y="330"/>
                      <a:pt x="138" y="330"/>
                      <a:pt x="139" y="330"/>
                    </a:cubicBezTo>
                    <a:cubicBezTo>
                      <a:pt x="140" y="329"/>
                      <a:pt x="141" y="329"/>
                      <a:pt x="142" y="329"/>
                    </a:cubicBezTo>
                    <a:cubicBezTo>
                      <a:pt x="144" y="329"/>
                      <a:pt x="146" y="328"/>
                      <a:pt x="148" y="328"/>
                    </a:cubicBezTo>
                    <a:cubicBezTo>
                      <a:pt x="150" y="327"/>
                      <a:pt x="152" y="327"/>
                      <a:pt x="154" y="326"/>
                    </a:cubicBezTo>
                    <a:cubicBezTo>
                      <a:pt x="156" y="326"/>
                      <a:pt x="158" y="325"/>
                      <a:pt x="160" y="325"/>
                    </a:cubicBezTo>
                    <a:cubicBezTo>
                      <a:pt x="162" y="324"/>
                      <a:pt x="164" y="324"/>
                      <a:pt x="166" y="323"/>
                    </a:cubicBezTo>
                    <a:cubicBezTo>
                      <a:pt x="158" y="344"/>
                      <a:pt x="158" y="344"/>
                      <a:pt x="158" y="344"/>
                    </a:cubicBezTo>
                    <a:cubicBezTo>
                      <a:pt x="67" y="568"/>
                      <a:pt x="67" y="568"/>
                      <a:pt x="67" y="568"/>
                    </a:cubicBezTo>
                    <a:cubicBezTo>
                      <a:pt x="452" y="506"/>
                      <a:pt x="452" y="506"/>
                      <a:pt x="452" y="506"/>
                    </a:cubicBezTo>
                    <a:cubicBezTo>
                      <a:pt x="611" y="151"/>
                      <a:pt x="611" y="151"/>
                      <a:pt x="611" y="151"/>
                    </a:cubicBezTo>
                    <a:cubicBezTo>
                      <a:pt x="375" y="180"/>
                      <a:pt x="375" y="180"/>
                      <a:pt x="375" y="180"/>
                    </a:cubicBezTo>
                    <a:cubicBezTo>
                      <a:pt x="352" y="183"/>
                      <a:pt x="352" y="183"/>
                      <a:pt x="352" y="183"/>
                    </a:cubicBezTo>
                    <a:cubicBezTo>
                      <a:pt x="353" y="182"/>
                      <a:pt x="354" y="180"/>
                      <a:pt x="355" y="178"/>
                    </a:cubicBezTo>
                    <a:cubicBezTo>
                      <a:pt x="356" y="176"/>
                      <a:pt x="358" y="174"/>
                      <a:pt x="359" y="173"/>
                    </a:cubicBezTo>
                    <a:cubicBezTo>
                      <a:pt x="360" y="171"/>
                      <a:pt x="361" y="169"/>
                      <a:pt x="362" y="167"/>
                    </a:cubicBezTo>
                    <a:cubicBezTo>
                      <a:pt x="363" y="165"/>
                      <a:pt x="364" y="163"/>
                      <a:pt x="364" y="162"/>
                    </a:cubicBezTo>
                    <a:cubicBezTo>
                      <a:pt x="365" y="160"/>
                      <a:pt x="366" y="159"/>
                      <a:pt x="366" y="158"/>
                    </a:cubicBezTo>
                    <a:cubicBezTo>
                      <a:pt x="367" y="157"/>
                      <a:pt x="367" y="156"/>
                      <a:pt x="368" y="155"/>
                    </a:cubicBezTo>
                    <a:cubicBezTo>
                      <a:pt x="368" y="154"/>
                      <a:pt x="369" y="153"/>
                      <a:pt x="369" y="152"/>
                    </a:cubicBezTo>
                    <a:cubicBezTo>
                      <a:pt x="369" y="151"/>
                      <a:pt x="370" y="150"/>
                      <a:pt x="370" y="149"/>
                    </a:cubicBezTo>
                    <a:cubicBezTo>
                      <a:pt x="380" y="126"/>
                      <a:pt x="384" y="105"/>
                      <a:pt x="383" y="87"/>
                    </a:cubicBezTo>
                    <a:cubicBezTo>
                      <a:pt x="383" y="68"/>
                      <a:pt x="377" y="52"/>
                      <a:pt x="368" y="39"/>
                    </a:cubicBezTo>
                    <a:cubicBezTo>
                      <a:pt x="358" y="25"/>
                      <a:pt x="344" y="15"/>
                      <a:pt x="326" y="9"/>
                    </a:cubicBezTo>
                    <a:cubicBezTo>
                      <a:pt x="308" y="2"/>
                      <a:pt x="286" y="0"/>
                      <a:pt x="261" y="3"/>
                    </a:cubicBezTo>
                    <a:close/>
                  </a:path>
                </a:pathLst>
              </a:custGeom>
              <a:solidFill>
                <a:schemeClr val="accent2"/>
              </a:solidFill>
              <a:ln>
                <a:noFill/>
              </a:ln>
            </p:spPr>
            <p:txBody>
              <a:bodyPr vert="horz" wrap="square" lIns="57150" tIns="28575" rIns="57150" bIns="28575" numCol="1" anchor="t" anchorCtr="0" compatLnSpc="1"/>
              <a:lstStyle/>
              <a:p>
                <a:endParaRPr lang="id-ID" sz="1125">
                  <a:cs typeface="+mn-ea"/>
                  <a:sym typeface="+mn-lt"/>
                </a:endParaRPr>
              </a:p>
            </p:txBody>
          </p:sp>
          <p:sp>
            <p:nvSpPr>
              <p:cNvPr id="30" name="Freeform 71"/>
              <p:cNvSpPr/>
              <p:nvPr/>
            </p:nvSpPr>
            <p:spPr bwMode="auto">
              <a:xfrm>
                <a:off x="10216787" y="6973468"/>
                <a:ext cx="1564273" cy="1451099"/>
              </a:xfrm>
              <a:custGeom>
                <a:avLst/>
                <a:gdLst>
                  <a:gd name="T0" fmla="*/ 172 w 590"/>
                  <a:gd name="T1" fmla="*/ 301 h 547"/>
                  <a:gd name="T2" fmla="*/ 156 w 590"/>
                  <a:gd name="T3" fmla="*/ 305 h 547"/>
                  <a:gd name="T4" fmla="*/ 150 w 590"/>
                  <a:gd name="T5" fmla="*/ 307 h 547"/>
                  <a:gd name="T6" fmla="*/ 144 w 590"/>
                  <a:gd name="T7" fmla="*/ 308 h 547"/>
                  <a:gd name="T8" fmla="*/ 138 w 590"/>
                  <a:gd name="T9" fmla="*/ 310 h 547"/>
                  <a:gd name="T10" fmla="*/ 132 w 590"/>
                  <a:gd name="T11" fmla="*/ 311 h 547"/>
                  <a:gd name="T12" fmla="*/ 123 w 590"/>
                  <a:gd name="T13" fmla="*/ 313 h 547"/>
                  <a:gd name="T14" fmla="*/ 121 w 590"/>
                  <a:gd name="T15" fmla="*/ 313 h 547"/>
                  <a:gd name="T16" fmla="*/ 95 w 590"/>
                  <a:gd name="T17" fmla="*/ 315 h 547"/>
                  <a:gd name="T18" fmla="*/ 60 w 590"/>
                  <a:gd name="T19" fmla="*/ 310 h 547"/>
                  <a:gd name="T20" fmla="*/ 19 w 590"/>
                  <a:gd name="T21" fmla="*/ 286 h 547"/>
                  <a:gd name="T22" fmla="*/ 2 w 590"/>
                  <a:gd name="T23" fmla="*/ 244 h 547"/>
                  <a:gd name="T24" fmla="*/ 11 w 590"/>
                  <a:gd name="T25" fmla="*/ 185 h 547"/>
                  <a:gd name="T26" fmla="*/ 50 w 590"/>
                  <a:gd name="T27" fmla="*/ 120 h 547"/>
                  <a:gd name="T28" fmla="*/ 109 w 590"/>
                  <a:gd name="T29" fmla="*/ 63 h 547"/>
                  <a:gd name="T30" fmla="*/ 180 w 590"/>
                  <a:gd name="T31" fmla="*/ 21 h 547"/>
                  <a:gd name="T32" fmla="*/ 254 w 590"/>
                  <a:gd name="T33" fmla="*/ 1 h 547"/>
                  <a:gd name="T34" fmla="*/ 273 w 590"/>
                  <a:gd name="T35" fmla="*/ 0 h 547"/>
                  <a:gd name="T36" fmla="*/ 315 w 590"/>
                  <a:gd name="T37" fmla="*/ 6 h 547"/>
                  <a:gd name="T38" fmla="*/ 353 w 590"/>
                  <a:gd name="T39" fmla="*/ 33 h 547"/>
                  <a:gd name="T40" fmla="*/ 367 w 590"/>
                  <a:gd name="T41" fmla="*/ 77 h 547"/>
                  <a:gd name="T42" fmla="*/ 355 w 590"/>
                  <a:gd name="T43" fmla="*/ 135 h 547"/>
                  <a:gd name="T44" fmla="*/ 354 w 590"/>
                  <a:gd name="T45" fmla="*/ 139 h 547"/>
                  <a:gd name="T46" fmla="*/ 351 w 590"/>
                  <a:gd name="T47" fmla="*/ 145 h 547"/>
                  <a:gd name="T48" fmla="*/ 349 w 590"/>
                  <a:gd name="T49" fmla="*/ 148 h 547"/>
                  <a:gd name="T50" fmla="*/ 346 w 590"/>
                  <a:gd name="T51" fmla="*/ 153 h 547"/>
                  <a:gd name="T52" fmla="*/ 344 w 590"/>
                  <a:gd name="T53" fmla="*/ 158 h 547"/>
                  <a:gd name="T54" fmla="*/ 341 w 590"/>
                  <a:gd name="T55" fmla="*/ 162 h 547"/>
                  <a:gd name="T56" fmla="*/ 340 w 590"/>
                  <a:gd name="T57" fmla="*/ 164 h 547"/>
                  <a:gd name="T58" fmla="*/ 337 w 590"/>
                  <a:gd name="T59" fmla="*/ 169 h 547"/>
                  <a:gd name="T60" fmla="*/ 328 w 590"/>
                  <a:gd name="T61" fmla="*/ 184 h 547"/>
                  <a:gd name="T62" fmla="*/ 590 w 590"/>
                  <a:gd name="T63" fmla="*/ 151 h 547"/>
                  <a:gd name="T64" fmla="*/ 438 w 590"/>
                  <a:gd name="T65" fmla="*/ 489 h 547"/>
                  <a:gd name="T66" fmla="*/ 72 w 590"/>
                  <a:gd name="T67" fmla="*/ 547 h 547"/>
                  <a:gd name="T68" fmla="*/ 172 w 590"/>
                  <a:gd name="T69" fmla="*/ 301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0" h="547">
                    <a:moveTo>
                      <a:pt x="172" y="301"/>
                    </a:moveTo>
                    <a:cubicBezTo>
                      <a:pt x="156" y="305"/>
                      <a:pt x="156" y="305"/>
                      <a:pt x="156" y="305"/>
                    </a:cubicBezTo>
                    <a:cubicBezTo>
                      <a:pt x="154" y="306"/>
                      <a:pt x="152" y="306"/>
                      <a:pt x="150" y="307"/>
                    </a:cubicBezTo>
                    <a:cubicBezTo>
                      <a:pt x="148" y="307"/>
                      <a:pt x="146" y="308"/>
                      <a:pt x="144" y="308"/>
                    </a:cubicBezTo>
                    <a:cubicBezTo>
                      <a:pt x="138" y="310"/>
                      <a:pt x="138" y="310"/>
                      <a:pt x="138" y="310"/>
                    </a:cubicBezTo>
                    <a:cubicBezTo>
                      <a:pt x="136" y="310"/>
                      <a:pt x="134" y="311"/>
                      <a:pt x="132" y="311"/>
                    </a:cubicBezTo>
                    <a:cubicBezTo>
                      <a:pt x="132" y="311"/>
                      <a:pt x="124" y="312"/>
                      <a:pt x="123" y="313"/>
                    </a:cubicBezTo>
                    <a:cubicBezTo>
                      <a:pt x="121" y="313"/>
                      <a:pt x="121" y="313"/>
                      <a:pt x="121" y="313"/>
                    </a:cubicBezTo>
                    <a:cubicBezTo>
                      <a:pt x="112" y="314"/>
                      <a:pt x="103" y="315"/>
                      <a:pt x="95" y="315"/>
                    </a:cubicBezTo>
                    <a:cubicBezTo>
                      <a:pt x="82" y="315"/>
                      <a:pt x="70" y="313"/>
                      <a:pt x="60" y="310"/>
                    </a:cubicBezTo>
                    <a:cubicBezTo>
                      <a:pt x="43" y="305"/>
                      <a:pt x="29" y="297"/>
                      <a:pt x="19" y="286"/>
                    </a:cubicBezTo>
                    <a:cubicBezTo>
                      <a:pt x="9" y="275"/>
                      <a:pt x="4" y="260"/>
                      <a:pt x="2" y="244"/>
                    </a:cubicBezTo>
                    <a:cubicBezTo>
                      <a:pt x="0" y="226"/>
                      <a:pt x="3" y="206"/>
                      <a:pt x="11" y="185"/>
                    </a:cubicBezTo>
                    <a:cubicBezTo>
                      <a:pt x="20" y="163"/>
                      <a:pt x="33" y="142"/>
                      <a:pt x="50" y="120"/>
                    </a:cubicBezTo>
                    <a:cubicBezTo>
                      <a:pt x="66" y="100"/>
                      <a:pt x="86" y="80"/>
                      <a:pt x="109" y="63"/>
                    </a:cubicBezTo>
                    <a:cubicBezTo>
                      <a:pt x="131" y="46"/>
                      <a:pt x="155" y="32"/>
                      <a:pt x="180" y="21"/>
                    </a:cubicBezTo>
                    <a:cubicBezTo>
                      <a:pt x="206" y="10"/>
                      <a:pt x="231" y="3"/>
                      <a:pt x="254" y="1"/>
                    </a:cubicBezTo>
                    <a:cubicBezTo>
                      <a:pt x="261" y="0"/>
                      <a:pt x="267" y="0"/>
                      <a:pt x="273" y="0"/>
                    </a:cubicBezTo>
                    <a:cubicBezTo>
                      <a:pt x="289" y="0"/>
                      <a:pt x="303" y="2"/>
                      <a:pt x="315" y="6"/>
                    </a:cubicBezTo>
                    <a:cubicBezTo>
                      <a:pt x="331" y="12"/>
                      <a:pt x="344" y="21"/>
                      <a:pt x="353" y="33"/>
                    </a:cubicBezTo>
                    <a:cubicBezTo>
                      <a:pt x="362" y="45"/>
                      <a:pt x="367" y="60"/>
                      <a:pt x="367" y="77"/>
                    </a:cubicBezTo>
                    <a:cubicBezTo>
                      <a:pt x="368" y="95"/>
                      <a:pt x="364" y="115"/>
                      <a:pt x="355" y="135"/>
                    </a:cubicBezTo>
                    <a:cubicBezTo>
                      <a:pt x="355" y="136"/>
                      <a:pt x="354" y="139"/>
                      <a:pt x="354" y="139"/>
                    </a:cubicBezTo>
                    <a:cubicBezTo>
                      <a:pt x="351" y="145"/>
                      <a:pt x="351" y="145"/>
                      <a:pt x="351" y="145"/>
                    </a:cubicBezTo>
                    <a:cubicBezTo>
                      <a:pt x="349" y="148"/>
                      <a:pt x="349" y="148"/>
                      <a:pt x="349" y="148"/>
                    </a:cubicBezTo>
                    <a:cubicBezTo>
                      <a:pt x="346" y="153"/>
                      <a:pt x="346" y="153"/>
                      <a:pt x="346" y="153"/>
                    </a:cubicBezTo>
                    <a:cubicBezTo>
                      <a:pt x="346" y="155"/>
                      <a:pt x="345" y="157"/>
                      <a:pt x="344" y="158"/>
                    </a:cubicBezTo>
                    <a:cubicBezTo>
                      <a:pt x="343" y="160"/>
                      <a:pt x="342" y="161"/>
                      <a:pt x="341" y="162"/>
                    </a:cubicBezTo>
                    <a:cubicBezTo>
                      <a:pt x="340" y="164"/>
                      <a:pt x="340" y="164"/>
                      <a:pt x="340" y="164"/>
                    </a:cubicBezTo>
                    <a:cubicBezTo>
                      <a:pt x="339" y="165"/>
                      <a:pt x="338" y="167"/>
                      <a:pt x="337" y="169"/>
                    </a:cubicBezTo>
                    <a:cubicBezTo>
                      <a:pt x="328" y="184"/>
                      <a:pt x="328" y="184"/>
                      <a:pt x="328" y="184"/>
                    </a:cubicBezTo>
                    <a:cubicBezTo>
                      <a:pt x="590" y="151"/>
                      <a:pt x="590" y="151"/>
                      <a:pt x="590" y="151"/>
                    </a:cubicBezTo>
                    <a:cubicBezTo>
                      <a:pt x="438" y="489"/>
                      <a:pt x="438" y="489"/>
                      <a:pt x="438" y="489"/>
                    </a:cubicBezTo>
                    <a:cubicBezTo>
                      <a:pt x="72" y="547"/>
                      <a:pt x="72" y="547"/>
                      <a:pt x="72" y="547"/>
                    </a:cubicBezTo>
                    <a:lnTo>
                      <a:pt x="172" y="301"/>
                    </a:lnTo>
                    <a:close/>
                  </a:path>
                </a:pathLst>
              </a:custGeom>
              <a:solidFill>
                <a:schemeClr val="accent2"/>
              </a:solidFill>
              <a:ln>
                <a:noFill/>
              </a:ln>
            </p:spPr>
            <p:txBody>
              <a:bodyPr vert="horz" wrap="square" lIns="57150" tIns="28575" rIns="57150" bIns="28575" numCol="1" anchor="t" anchorCtr="0" compatLnSpc="1"/>
              <a:lstStyle/>
              <a:p>
                <a:endParaRPr lang="id-ID" sz="1125">
                  <a:cs typeface="+mn-ea"/>
                  <a:sym typeface="+mn-lt"/>
                </a:endParaRPr>
              </a:p>
            </p:txBody>
          </p:sp>
          <p:sp>
            <p:nvSpPr>
              <p:cNvPr id="31" name="Freeform 72"/>
              <p:cNvSpPr/>
              <p:nvPr/>
            </p:nvSpPr>
            <p:spPr bwMode="auto">
              <a:xfrm>
                <a:off x="8440977" y="4333476"/>
                <a:ext cx="3725795" cy="3993604"/>
              </a:xfrm>
              <a:custGeom>
                <a:avLst/>
                <a:gdLst>
                  <a:gd name="T0" fmla="*/ 3318 w 3325"/>
                  <a:gd name="T1" fmla="*/ 1363 h 3564"/>
                  <a:gd name="T2" fmla="*/ 1141 w 3325"/>
                  <a:gd name="T3" fmla="*/ 1541 h 3564"/>
                  <a:gd name="T4" fmla="*/ 15 w 3325"/>
                  <a:gd name="T5" fmla="*/ 0 h 3564"/>
                  <a:gd name="T6" fmla="*/ 3 w 3325"/>
                  <a:gd name="T7" fmla="*/ 0 h 3564"/>
                  <a:gd name="T8" fmla="*/ 0 w 3325"/>
                  <a:gd name="T9" fmla="*/ 12 h 3564"/>
                  <a:gd name="T10" fmla="*/ 1127 w 3325"/>
                  <a:gd name="T11" fmla="*/ 1550 h 3564"/>
                  <a:gd name="T12" fmla="*/ 426 w 3325"/>
                  <a:gd name="T13" fmla="*/ 3555 h 3564"/>
                  <a:gd name="T14" fmla="*/ 434 w 3325"/>
                  <a:gd name="T15" fmla="*/ 3564 h 3564"/>
                  <a:gd name="T16" fmla="*/ 443 w 3325"/>
                  <a:gd name="T17" fmla="*/ 3564 h 3564"/>
                  <a:gd name="T18" fmla="*/ 1143 w 3325"/>
                  <a:gd name="T19" fmla="*/ 1557 h 3564"/>
                  <a:gd name="T20" fmla="*/ 3321 w 3325"/>
                  <a:gd name="T21" fmla="*/ 1380 h 3564"/>
                  <a:gd name="T22" fmla="*/ 3325 w 3325"/>
                  <a:gd name="T23" fmla="*/ 1370 h 3564"/>
                  <a:gd name="T24" fmla="*/ 3318 w 3325"/>
                  <a:gd name="T25" fmla="*/ 1363 h 3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25" h="3564">
                    <a:moveTo>
                      <a:pt x="3318" y="1363"/>
                    </a:moveTo>
                    <a:lnTo>
                      <a:pt x="1141" y="1541"/>
                    </a:lnTo>
                    <a:lnTo>
                      <a:pt x="15" y="0"/>
                    </a:lnTo>
                    <a:lnTo>
                      <a:pt x="3" y="0"/>
                    </a:lnTo>
                    <a:lnTo>
                      <a:pt x="0" y="12"/>
                    </a:lnTo>
                    <a:lnTo>
                      <a:pt x="1127" y="1550"/>
                    </a:lnTo>
                    <a:lnTo>
                      <a:pt x="426" y="3555"/>
                    </a:lnTo>
                    <a:lnTo>
                      <a:pt x="434" y="3564"/>
                    </a:lnTo>
                    <a:lnTo>
                      <a:pt x="443" y="3564"/>
                    </a:lnTo>
                    <a:lnTo>
                      <a:pt x="1143" y="1557"/>
                    </a:lnTo>
                    <a:lnTo>
                      <a:pt x="3321" y="1380"/>
                    </a:lnTo>
                    <a:lnTo>
                      <a:pt x="3325" y="1370"/>
                    </a:lnTo>
                    <a:lnTo>
                      <a:pt x="3318" y="1363"/>
                    </a:lnTo>
                    <a:close/>
                  </a:path>
                </a:pathLst>
              </a:custGeom>
              <a:solidFill>
                <a:schemeClr val="bg1">
                  <a:alpha val="20000"/>
                </a:schemeClr>
              </a:solidFill>
              <a:ln>
                <a:noFill/>
              </a:ln>
            </p:spPr>
            <p:txBody>
              <a:bodyPr vert="horz" wrap="square" lIns="57150" tIns="28575" rIns="57150" bIns="28575" numCol="1" anchor="t" anchorCtr="0" compatLnSpc="1"/>
              <a:lstStyle/>
              <a:p>
                <a:endParaRPr lang="id-ID" sz="1125">
                  <a:cs typeface="+mn-ea"/>
                  <a:sym typeface="+mn-lt"/>
                </a:endParaRPr>
              </a:p>
            </p:txBody>
          </p:sp>
        </p:grpSp>
        <p:sp>
          <p:nvSpPr>
            <p:cNvPr id="4" name="Freeform 29"/>
            <p:cNvSpPr>
              <a:spLocks noChangeArrowheads="1"/>
            </p:cNvSpPr>
            <p:nvPr/>
          </p:nvSpPr>
          <p:spPr bwMode="auto">
            <a:xfrm>
              <a:off x="6320395" y="7180540"/>
              <a:ext cx="466716" cy="481530"/>
            </a:xfrm>
            <a:custGeom>
              <a:avLst/>
              <a:gdLst>
                <a:gd name="T0" fmla="*/ 111726 w 444"/>
                <a:gd name="T1" fmla="*/ 150538 h 462"/>
                <a:gd name="T2" fmla="*/ 111726 w 444"/>
                <a:gd name="T3" fmla="*/ 150538 h 462"/>
                <a:gd name="T4" fmla="*/ 144162 w 444"/>
                <a:gd name="T5" fmla="*/ 114802 h 462"/>
                <a:gd name="T6" fmla="*/ 199574 w 444"/>
                <a:gd name="T7" fmla="*/ 31716 h 462"/>
                <a:gd name="T8" fmla="*/ 191916 w 444"/>
                <a:gd name="T9" fmla="*/ 23675 h 462"/>
                <a:gd name="T10" fmla="*/ 155875 w 444"/>
                <a:gd name="T11" fmla="*/ 23675 h 462"/>
                <a:gd name="T12" fmla="*/ 100013 w 444"/>
                <a:gd name="T13" fmla="*/ 0 h 462"/>
                <a:gd name="T14" fmla="*/ 44150 w 444"/>
                <a:gd name="T15" fmla="*/ 23675 h 462"/>
                <a:gd name="T16" fmla="*/ 8109 w 444"/>
                <a:gd name="T17" fmla="*/ 23675 h 462"/>
                <a:gd name="T18" fmla="*/ 0 w 444"/>
                <a:gd name="T19" fmla="*/ 31716 h 462"/>
                <a:gd name="T20" fmla="*/ 55863 w 444"/>
                <a:gd name="T21" fmla="*/ 114802 h 462"/>
                <a:gd name="T22" fmla="*/ 87849 w 444"/>
                <a:gd name="T23" fmla="*/ 150538 h 462"/>
                <a:gd name="T24" fmla="*/ 87849 w 444"/>
                <a:gd name="T25" fmla="*/ 166172 h 462"/>
                <a:gd name="T26" fmla="*/ 48204 w 444"/>
                <a:gd name="T27" fmla="*/ 185827 h 462"/>
                <a:gd name="T28" fmla="*/ 100013 w 444"/>
                <a:gd name="T29" fmla="*/ 205928 h 462"/>
                <a:gd name="T30" fmla="*/ 147766 w 444"/>
                <a:gd name="T31" fmla="*/ 185827 h 462"/>
                <a:gd name="T32" fmla="*/ 111726 w 444"/>
                <a:gd name="T33" fmla="*/ 166172 h 462"/>
                <a:gd name="T34" fmla="*/ 111726 w 444"/>
                <a:gd name="T35" fmla="*/ 150538 h 462"/>
                <a:gd name="T36" fmla="*/ 144162 w 444"/>
                <a:gd name="T37" fmla="*/ 94700 h 462"/>
                <a:gd name="T38" fmla="*/ 144162 w 444"/>
                <a:gd name="T39" fmla="*/ 94700 h 462"/>
                <a:gd name="T40" fmla="*/ 155875 w 444"/>
                <a:gd name="T41" fmla="*/ 39756 h 462"/>
                <a:gd name="T42" fmla="*/ 183807 w 444"/>
                <a:gd name="T43" fmla="*/ 39756 h 462"/>
                <a:gd name="T44" fmla="*/ 144162 w 444"/>
                <a:gd name="T45" fmla="*/ 94700 h 462"/>
                <a:gd name="T46" fmla="*/ 100013 w 444"/>
                <a:gd name="T47" fmla="*/ 16081 h 462"/>
                <a:gd name="T48" fmla="*/ 100013 w 444"/>
                <a:gd name="T49" fmla="*/ 16081 h 462"/>
                <a:gd name="T50" fmla="*/ 144162 w 444"/>
                <a:gd name="T51" fmla="*/ 31716 h 462"/>
                <a:gd name="T52" fmla="*/ 100013 w 444"/>
                <a:gd name="T53" fmla="*/ 51370 h 462"/>
                <a:gd name="T54" fmla="*/ 55863 w 444"/>
                <a:gd name="T55" fmla="*/ 31716 h 462"/>
                <a:gd name="T56" fmla="*/ 100013 w 444"/>
                <a:gd name="T57" fmla="*/ 16081 h 462"/>
                <a:gd name="T58" fmla="*/ 16218 w 444"/>
                <a:gd name="T59" fmla="*/ 39756 h 462"/>
                <a:gd name="T60" fmla="*/ 16218 w 444"/>
                <a:gd name="T61" fmla="*/ 39756 h 462"/>
                <a:gd name="T62" fmla="*/ 44150 w 444"/>
                <a:gd name="T63" fmla="*/ 39756 h 462"/>
                <a:gd name="T64" fmla="*/ 55863 w 444"/>
                <a:gd name="T65" fmla="*/ 94700 h 462"/>
                <a:gd name="T66" fmla="*/ 16218 w 444"/>
                <a:gd name="T67" fmla="*/ 39756 h 46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44" h="462">
                  <a:moveTo>
                    <a:pt x="248" y="337"/>
                  </a:moveTo>
                  <a:lnTo>
                    <a:pt x="248" y="337"/>
                  </a:lnTo>
                  <a:cubicBezTo>
                    <a:pt x="248" y="302"/>
                    <a:pt x="275" y="283"/>
                    <a:pt x="320" y="257"/>
                  </a:cubicBezTo>
                  <a:cubicBezTo>
                    <a:pt x="373" y="221"/>
                    <a:pt x="443" y="177"/>
                    <a:pt x="443" y="71"/>
                  </a:cubicBezTo>
                  <a:cubicBezTo>
                    <a:pt x="443" y="62"/>
                    <a:pt x="434" y="53"/>
                    <a:pt x="426" y="53"/>
                  </a:cubicBezTo>
                  <a:cubicBezTo>
                    <a:pt x="346" y="53"/>
                    <a:pt x="346" y="53"/>
                    <a:pt x="346" y="53"/>
                  </a:cubicBezTo>
                  <a:cubicBezTo>
                    <a:pt x="328" y="27"/>
                    <a:pt x="293" y="0"/>
                    <a:pt x="222" y="0"/>
                  </a:cubicBezTo>
                  <a:cubicBezTo>
                    <a:pt x="151" y="0"/>
                    <a:pt x="116" y="27"/>
                    <a:pt x="98" y="53"/>
                  </a:cubicBezTo>
                  <a:cubicBezTo>
                    <a:pt x="18" y="53"/>
                    <a:pt x="18" y="53"/>
                    <a:pt x="18" y="53"/>
                  </a:cubicBezTo>
                  <a:cubicBezTo>
                    <a:pt x="9" y="53"/>
                    <a:pt x="0" y="62"/>
                    <a:pt x="0" y="71"/>
                  </a:cubicBezTo>
                  <a:cubicBezTo>
                    <a:pt x="0" y="177"/>
                    <a:pt x="62" y="221"/>
                    <a:pt x="124" y="257"/>
                  </a:cubicBezTo>
                  <a:cubicBezTo>
                    <a:pt x="169" y="283"/>
                    <a:pt x="195" y="302"/>
                    <a:pt x="195" y="337"/>
                  </a:cubicBezTo>
                  <a:cubicBezTo>
                    <a:pt x="195" y="372"/>
                    <a:pt x="195" y="372"/>
                    <a:pt x="195" y="372"/>
                  </a:cubicBezTo>
                  <a:cubicBezTo>
                    <a:pt x="142" y="381"/>
                    <a:pt x="107" y="399"/>
                    <a:pt x="107" y="416"/>
                  </a:cubicBezTo>
                  <a:cubicBezTo>
                    <a:pt x="107" y="443"/>
                    <a:pt x="160" y="461"/>
                    <a:pt x="222" y="461"/>
                  </a:cubicBezTo>
                  <a:cubicBezTo>
                    <a:pt x="283" y="461"/>
                    <a:pt x="328" y="443"/>
                    <a:pt x="328" y="416"/>
                  </a:cubicBezTo>
                  <a:cubicBezTo>
                    <a:pt x="328" y="399"/>
                    <a:pt x="302" y="381"/>
                    <a:pt x="248" y="372"/>
                  </a:cubicBezTo>
                  <a:lnTo>
                    <a:pt x="248" y="337"/>
                  </a:lnTo>
                  <a:close/>
                  <a:moveTo>
                    <a:pt x="320" y="212"/>
                  </a:moveTo>
                  <a:lnTo>
                    <a:pt x="320" y="212"/>
                  </a:lnTo>
                  <a:cubicBezTo>
                    <a:pt x="337" y="186"/>
                    <a:pt x="346" y="142"/>
                    <a:pt x="346" y="89"/>
                  </a:cubicBezTo>
                  <a:cubicBezTo>
                    <a:pt x="408" y="89"/>
                    <a:pt x="408" y="89"/>
                    <a:pt x="408" y="89"/>
                  </a:cubicBezTo>
                  <a:cubicBezTo>
                    <a:pt x="399" y="151"/>
                    <a:pt x="364" y="186"/>
                    <a:pt x="320" y="212"/>
                  </a:cubicBezTo>
                  <a:close/>
                  <a:moveTo>
                    <a:pt x="222" y="36"/>
                  </a:moveTo>
                  <a:lnTo>
                    <a:pt x="222" y="36"/>
                  </a:lnTo>
                  <a:cubicBezTo>
                    <a:pt x="293" y="36"/>
                    <a:pt x="320" y="62"/>
                    <a:pt x="320" y="71"/>
                  </a:cubicBezTo>
                  <a:cubicBezTo>
                    <a:pt x="320" y="80"/>
                    <a:pt x="293" y="106"/>
                    <a:pt x="222" y="115"/>
                  </a:cubicBezTo>
                  <a:cubicBezTo>
                    <a:pt x="151" y="106"/>
                    <a:pt x="124" y="80"/>
                    <a:pt x="124" y="71"/>
                  </a:cubicBezTo>
                  <a:cubicBezTo>
                    <a:pt x="124" y="62"/>
                    <a:pt x="151" y="36"/>
                    <a:pt x="222" y="36"/>
                  </a:cubicBezTo>
                  <a:close/>
                  <a:moveTo>
                    <a:pt x="36" y="89"/>
                  </a:moveTo>
                  <a:lnTo>
                    <a:pt x="36" y="89"/>
                  </a:lnTo>
                  <a:cubicBezTo>
                    <a:pt x="98" y="89"/>
                    <a:pt x="98" y="89"/>
                    <a:pt x="98" y="89"/>
                  </a:cubicBezTo>
                  <a:cubicBezTo>
                    <a:pt x="98" y="142"/>
                    <a:pt x="107" y="186"/>
                    <a:pt x="124" y="212"/>
                  </a:cubicBezTo>
                  <a:cubicBezTo>
                    <a:pt x="80" y="186"/>
                    <a:pt x="36" y="151"/>
                    <a:pt x="36" y="89"/>
                  </a:cubicBezTo>
                  <a:close/>
                </a:path>
              </a:pathLst>
            </a:custGeom>
            <a:solidFill>
              <a:schemeClr val="bg1"/>
            </a:solidFill>
            <a:ln>
              <a:noFill/>
            </a:ln>
            <a:effectLst/>
            <a:scene3d>
              <a:camera prst="isometricOffAxis1Right"/>
              <a:lightRig rig="threePt" dir="t"/>
            </a:scene3d>
          </p:spPr>
          <p:txBody>
            <a:bodyPr wrap="none" lIns="21431" tIns="10716" rIns="21431" bIns="10716" anchor="ctr"/>
            <a:lstStyle/>
            <a:p>
              <a:endParaRPr lang="en-US" sz="1125" dirty="0">
                <a:cs typeface="+mn-ea"/>
                <a:sym typeface="+mn-lt"/>
              </a:endParaRPr>
            </a:p>
          </p:txBody>
        </p:sp>
        <p:sp>
          <p:nvSpPr>
            <p:cNvPr id="5" name="Freeform 102"/>
            <p:cNvSpPr>
              <a:spLocks noChangeArrowheads="1"/>
            </p:cNvSpPr>
            <p:nvPr/>
          </p:nvSpPr>
          <p:spPr bwMode="auto">
            <a:xfrm>
              <a:off x="5669445" y="3015305"/>
              <a:ext cx="518574" cy="466718"/>
            </a:xfrm>
            <a:custGeom>
              <a:avLst/>
              <a:gdLst>
                <a:gd name="T0" fmla="*/ 35703 w 498"/>
                <a:gd name="T1" fmla="*/ 67874 h 445"/>
                <a:gd name="T2" fmla="*/ 35703 w 498"/>
                <a:gd name="T3" fmla="*/ 67874 h 445"/>
                <a:gd name="T4" fmla="*/ 63372 w 498"/>
                <a:gd name="T5" fmla="*/ 75965 h 445"/>
                <a:gd name="T6" fmla="*/ 67389 w 498"/>
                <a:gd name="T7" fmla="*/ 75965 h 445"/>
                <a:gd name="T8" fmla="*/ 87026 w 498"/>
                <a:gd name="T9" fmla="*/ 60232 h 445"/>
                <a:gd name="T10" fmla="*/ 87026 w 498"/>
                <a:gd name="T11" fmla="*/ 56187 h 445"/>
                <a:gd name="T12" fmla="*/ 79439 w 498"/>
                <a:gd name="T13" fmla="*/ 48096 h 445"/>
                <a:gd name="T14" fmla="*/ 122728 w 498"/>
                <a:gd name="T15" fmla="*/ 4495 h 445"/>
                <a:gd name="T16" fmla="*/ 87026 w 498"/>
                <a:gd name="T17" fmla="*/ 0 h 445"/>
                <a:gd name="T18" fmla="*/ 47753 w 498"/>
                <a:gd name="T19" fmla="*/ 24273 h 445"/>
                <a:gd name="T20" fmla="*/ 32133 w 498"/>
                <a:gd name="T21" fmla="*/ 36409 h 445"/>
                <a:gd name="T22" fmla="*/ 23653 w 498"/>
                <a:gd name="T23" fmla="*/ 52141 h 445"/>
                <a:gd name="T24" fmla="*/ 8033 w 498"/>
                <a:gd name="T25" fmla="*/ 56187 h 445"/>
                <a:gd name="T26" fmla="*/ 0 w 498"/>
                <a:gd name="T27" fmla="*/ 64278 h 445"/>
                <a:gd name="T28" fmla="*/ 0 w 498"/>
                <a:gd name="T29" fmla="*/ 67874 h 445"/>
                <a:gd name="T30" fmla="*/ 16066 w 498"/>
                <a:gd name="T31" fmla="*/ 84055 h 445"/>
                <a:gd name="T32" fmla="*/ 23653 w 498"/>
                <a:gd name="T33" fmla="*/ 88101 h 445"/>
                <a:gd name="T34" fmla="*/ 32133 w 498"/>
                <a:gd name="T35" fmla="*/ 80010 h 445"/>
                <a:gd name="T36" fmla="*/ 35703 w 498"/>
                <a:gd name="T37" fmla="*/ 67874 h 445"/>
                <a:gd name="T38" fmla="*/ 99075 w 498"/>
                <a:gd name="T39" fmla="*/ 71919 h 445"/>
                <a:gd name="T40" fmla="*/ 99075 w 498"/>
                <a:gd name="T41" fmla="*/ 71919 h 445"/>
                <a:gd name="T42" fmla="*/ 95059 w 498"/>
                <a:gd name="T43" fmla="*/ 71919 h 445"/>
                <a:gd name="T44" fmla="*/ 79439 w 498"/>
                <a:gd name="T45" fmla="*/ 84055 h 445"/>
                <a:gd name="T46" fmla="*/ 75422 w 498"/>
                <a:gd name="T47" fmla="*/ 91697 h 445"/>
                <a:gd name="T48" fmla="*/ 170035 w 498"/>
                <a:gd name="T49" fmla="*/ 195530 h 445"/>
                <a:gd name="T50" fmla="*/ 178068 w 498"/>
                <a:gd name="T51" fmla="*/ 195530 h 445"/>
                <a:gd name="T52" fmla="*/ 190117 w 498"/>
                <a:gd name="T53" fmla="*/ 187439 h 445"/>
                <a:gd name="T54" fmla="*/ 190117 w 498"/>
                <a:gd name="T55" fmla="*/ 179798 h 445"/>
                <a:gd name="T56" fmla="*/ 99075 w 498"/>
                <a:gd name="T57" fmla="*/ 71919 h 445"/>
                <a:gd name="T58" fmla="*/ 221804 w 498"/>
                <a:gd name="T59" fmla="*/ 28318 h 445"/>
                <a:gd name="T60" fmla="*/ 221804 w 498"/>
                <a:gd name="T61" fmla="*/ 28318 h 445"/>
                <a:gd name="T62" fmla="*/ 213771 w 498"/>
                <a:gd name="T63" fmla="*/ 24273 h 445"/>
                <a:gd name="T64" fmla="*/ 205737 w 498"/>
                <a:gd name="T65" fmla="*/ 40005 h 445"/>
                <a:gd name="T66" fmla="*/ 182084 w 498"/>
                <a:gd name="T67" fmla="*/ 48096 h 445"/>
                <a:gd name="T68" fmla="*/ 178068 w 498"/>
                <a:gd name="T69" fmla="*/ 28318 h 445"/>
                <a:gd name="T70" fmla="*/ 186101 w 498"/>
                <a:gd name="T71" fmla="*/ 8540 h 445"/>
                <a:gd name="T72" fmla="*/ 182084 w 498"/>
                <a:gd name="T73" fmla="*/ 4495 h 445"/>
                <a:gd name="T74" fmla="*/ 150398 w 498"/>
                <a:gd name="T75" fmla="*/ 32364 h 445"/>
                <a:gd name="T76" fmla="*/ 142365 w 498"/>
                <a:gd name="T77" fmla="*/ 67874 h 445"/>
                <a:gd name="T78" fmla="*/ 126745 w 498"/>
                <a:gd name="T79" fmla="*/ 84055 h 445"/>
                <a:gd name="T80" fmla="*/ 142365 w 498"/>
                <a:gd name="T81" fmla="*/ 103833 h 445"/>
                <a:gd name="T82" fmla="*/ 162448 w 498"/>
                <a:gd name="T83" fmla="*/ 84055 h 445"/>
                <a:gd name="T84" fmla="*/ 182084 w 498"/>
                <a:gd name="T85" fmla="*/ 80010 h 445"/>
                <a:gd name="T86" fmla="*/ 217787 w 498"/>
                <a:gd name="T87" fmla="*/ 64278 h 445"/>
                <a:gd name="T88" fmla="*/ 221804 w 498"/>
                <a:gd name="T89" fmla="*/ 28318 h 445"/>
                <a:gd name="T90" fmla="*/ 32133 w 498"/>
                <a:gd name="T91" fmla="*/ 179798 h 445"/>
                <a:gd name="T92" fmla="*/ 32133 w 498"/>
                <a:gd name="T93" fmla="*/ 179798 h 445"/>
                <a:gd name="T94" fmla="*/ 32133 w 498"/>
                <a:gd name="T95" fmla="*/ 187439 h 445"/>
                <a:gd name="T96" fmla="*/ 39719 w 498"/>
                <a:gd name="T97" fmla="*/ 199576 h 445"/>
                <a:gd name="T98" fmla="*/ 47753 w 498"/>
                <a:gd name="T99" fmla="*/ 195530 h 445"/>
                <a:gd name="T100" fmla="*/ 103092 w 498"/>
                <a:gd name="T101" fmla="*/ 143838 h 445"/>
                <a:gd name="T102" fmla="*/ 87026 w 498"/>
                <a:gd name="T103" fmla="*/ 123611 h 445"/>
                <a:gd name="T104" fmla="*/ 32133 w 498"/>
                <a:gd name="T105" fmla="*/ 179798 h 44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1"/>
            </a:solidFill>
            <a:ln>
              <a:noFill/>
            </a:ln>
            <a:effectLst/>
            <a:scene3d>
              <a:camera prst="isometricBottomDown"/>
              <a:lightRig rig="threePt" dir="t"/>
            </a:scene3d>
          </p:spPr>
          <p:txBody>
            <a:bodyPr wrap="none" lIns="21431" tIns="10716" rIns="21431" bIns="10716" anchor="ctr"/>
            <a:lstStyle/>
            <a:p>
              <a:endParaRPr lang="en-US" sz="1125" dirty="0">
                <a:cs typeface="+mn-ea"/>
                <a:sym typeface="+mn-lt"/>
              </a:endParaRPr>
            </a:p>
          </p:txBody>
        </p:sp>
        <p:sp>
          <p:nvSpPr>
            <p:cNvPr id="6" name="Freeform 154"/>
            <p:cNvSpPr>
              <a:spLocks noChangeArrowheads="1"/>
            </p:cNvSpPr>
            <p:nvPr/>
          </p:nvSpPr>
          <p:spPr bwMode="auto">
            <a:xfrm>
              <a:off x="2974741" y="5391899"/>
              <a:ext cx="374114" cy="507462"/>
            </a:xfrm>
            <a:custGeom>
              <a:avLst/>
              <a:gdLst>
                <a:gd name="T0" fmla="*/ 156272 w 355"/>
                <a:gd name="T1" fmla="*/ 58950 h 487"/>
                <a:gd name="T2" fmla="*/ 156272 w 355"/>
                <a:gd name="T3" fmla="*/ 58950 h 487"/>
                <a:gd name="T4" fmla="*/ 52392 w 355"/>
                <a:gd name="T5" fmla="*/ 7592 h 487"/>
                <a:gd name="T6" fmla="*/ 4065 w 355"/>
                <a:gd name="T7" fmla="*/ 23669 h 487"/>
                <a:gd name="T8" fmla="*/ 0 w 355"/>
                <a:gd name="T9" fmla="*/ 35280 h 487"/>
                <a:gd name="T10" fmla="*/ 4065 w 355"/>
                <a:gd name="T11" fmla="*/ 154073 h 487"/>
                <a:gd name="T12" fmla="*/ 8130 w 355"/>
                <a:gd name="T13" fmla="*/ 162111 h 487"/>
                <a:gd name="T14" fmla="*/ 100267 w 355"/>
                <a:gd name="T15" fmla="*/ 217041 h 487"/>
                <a:gd name="T16" fmla="*/ 104332 w 355"/>
                <a:gd name="T17" fmla="*/ 217041 h 487"/>
                <a:gd name="T18" fmla="*/ 108397 w 355"/>
                <a:gd name="T19" fmla="*/ 217041 h 487"/>
                <a:gd name="T20" fmla="*/ 112010 w 355"/>
                <a:gd name="T21" fmla="*/ 213469 h 487"/>
                <a:gd name="T22" fmla="*/ 112010 w 355"/>
                <a:gd name="T23" fmla="*/ 90657 h 487"/>
                <a:gd name="T24" fmla="*/ 108397 w 355"/>
                <a:gd name="T25" fmla="*/ 82619 h 487"/>
                <a:gd name="T26" fmla="*/ 19873 w 355"/>
                <a:gd name="T27" fmla="*/ 31261 h 487"/>
                <a:gd name="T28" fmla="*/ 32067 w 355"/>
                <a:gd name="T29" fmla="*/ 23669 h 487"/>
                <a:gd name="T30" fmla="*/ 48327 w 355"/>
                <a:gd name="T31" fmla="*/ 19650 h 487"/>
                <a:gd name="T32" fmla="*/ 135948 w 355"/>
                <a:gd name="T33" fmla="*/ 66988 h 487"/>
                <a:gd name="T34" fmla="*/ 140013 w 355"/>
                <a:gd name="T35" fmla="*/ 71007 h 487"/>
                <a:gd name="T36" fmla="*/ 140013 w 355"/>
                <a:gd name="T37" fmla="*/ 189800 h 487"/>
                <a:gd name="T38" fmla="*/ 148142 w 355"/>
                <a:gd name="T39" fmla="*/ 197392 h 487"/>
                <a:gd name="T40" fmla="*/ 159885 w 355"/>
                <a:gd name="T41" fmla="*/ 189800 h 487"/>
                <a:gd name="T42" fmla="*/ 159885 w 355"/>
                <a:gd name="T43" fmla="*/ 62969 h 487"/>
                <a:gd name="T44" fmla="*/ 156272 w 355"/>
                <a:gd name="T45" fmla="*/ 58950 h 4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55" h="487">
                  <a:moveTo>
                    <a:pt x="346" y="132"/>
                  </a:moveTo>
                  <a:lnTo>
                    <a:pt x="346" y="132"/>
                  </a:lnTo>
                  <a:cubicBezTo>
                    <a:pt x="116" y="17"/>
                    <a:pt x="116" y="17"/>
                    <a:pt x="116" y="17"/>
                  </a:cubicBezTo>
                  <a:cubicBezTo>
                    <a:pt x="89" y="0"/>
                    <a:pt x="27" y="25"/>
                    <a:pt x="9" y="53"/>
                  </a:cubicBezTo>
                  <a:cubicBezTo>
                    <a:pt x="0" y="70"/>
                    <a:pt x="0" y="79"/>
                    <a:pt x="0" y="79"/>
                  </a:cubicBezTo>
                  <a:cubicBezTo>
                    <a:pt x="9" y="345"/>
                    <a:pt x="9" y="345"/>
                    <a:pt x="9" y="345"/>
                  </a:cubicBezTo>
                  <a:cubicBezTo>
                    <a:pt x="9" y="345"/>
                    <a:pt x="18" y="354"/>
                    <a:pt x="18" y="363"/>
                  </a:cubicBezTo>
                  <a:cubicBezTo>
                    <a:pt x="36" y="363"/>
                    <a:pt x="222" y="486"/>
                    <a:pt x="222" y="486"/>
                  </a:cubicBezTo>
                  <a:cubicBezTo>
                    <a:pt x="231" y="486"/>
                    <a:pt x="231" y="486"/>
                    <a:pt x="231" y="486"/>
                  </a:cubicBezTo>
                  <a:cubicBezTo>
                    <a:pt x="240" y="486"/>
                    <a:pt x="240" y="486"/>
                    <a:pt x="240" y="486"/>
                  </a:cubicBezTo>
                  <a:cubicBezTo>
                    <a:pt x="248" y="486"/>
                    <a:pt x="248" y="478"/>
                    <a:pt x="248" y="478"/>
                  </a:cubicBezTo>
                  <a:cubicBezTo>
                    <a:pt x="248" y="203"/>
                    <a:pt x="248" y="203"/>
                    <a:pt x="248" y="203"/>
                  </a:cubicBezTo>
                  <a:cubicBezTo>
                    <a:pt x="248" y="194"/>
                    <a:pt x="248" y="194"/>
                    <a:pt x="240" y="185"/>
                  </a:cubicBezTo>
                  <a:cubicBezTo>
                    <a:pt x="44" y="70"/>
                    <a:pt x="44" y="70"/>
                    <a:pt x="44" y="70"/>
                  </a:cubicBezTo>
                  <a:cubicBezTo>
                    <a:pt x="44" y="70"/>
                    <a:pt x="53" y="61"/>
                    <a:pt x="71" y="53"/>
                  </a:cubicBezTo>
                  <a:cubicBezTo>
                    <a:pt x="89" y="44"/>
                    <a:pt x="97" y="44"/>
                    <a:pt x="107" y="44"/>
                  </a:cubicBezTo>
                  <a:cubicBezTo>
                    <a:pt x="107" y="44"/>
                    <a:pt x="293" y="150"/>
                    <a:pt x="301" y="150"/>
                  </a:cubicBezTo>
                  <a:cubicBezTo>
                    <a:pt x="310" y="159"/>
                    <a:pt x="310" y="159"/>
                    <a:pt x="310" y="159"/>
                  </a:cubicBezTo>
                  <a:cubicBezTo>
                    <a:pt x="310" y="168"/>
                    <a:pt x="310" y="425"/>
                    <a:pt x="310" y="425"/>
                  </a:cubicBezTo>
                  <a:cubicBezTo>
                    <a:pt x="310" y="433"/>
                    <a:pt x="319" y="442"/>
                    <a:pt x="328" y="442"/>
                  </a:cubicBezTo>
                  <a:cubicBezTo>
                    <a:pt x="337" y="442"/>
                    <a:pt x="354" y="433"/>
                    <a:pt x="354" y="425"/>
                  </a:cubicBezTo>
                  <a:cubicBezTo>
                    <a:pt x="354" y="141"/>
                    <a:pt x="354" y="141"/>
                    <a:pt x="354" y="141"/>
                  </a:cubicBezTo>
                  <a:lnTo>
                    <a:pt x="346" y="132"/>
                  </a:lnTo>
                </a:path>
              </a:pathLst>
            </a:custGeom>
            <a:solidFill>
              <a:schemeClr val="bg1"/>
            </a:solidFill>
            <a:ln>
              <a:noFill/>
            </a:ln>
            <a:effectLst/>
            <a:scene3d>
              <a:camera prst="perspectiveContrastingLeftFacing"/>
              <a:lightRig rig="threePt" dir="t"/>
            </a:scene3d>
          </p:spPr>
          <p:txBody>
            <a:bodyPr wrap="none" lIns="21431" tIns="10716" rIns="21431" bIns="10716" anchor="ctr"/>
            <a:lstStyle/>
            <a:p>
              <a:endParaRPr lang="en-US" sz="1125" dirty="0">
                <a:cs typeface="+mn-ea"/>
                <a:sym typeface="+mn-lt"/>
              </a:endParaRPr>
            </a:p>
          </p:txBody>
        </p:sp>
      </p:grpSp>
      <p:grpSp>
        <p:nvGrpSpPr>
          <p:cNvPr id="44" name="Group 9"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GrpSpPr/>
          <p:nvPr/>
        </p:nvGrpSpPr>
        <p:grpSpPr>
          <a:xfrm>
            <a:off x="1054002" y="404381"/>
            <a:ext cx="4022888" cy="2612945"/>
            <a:chOff x="667795" y="838202"/>
            <a:chExt cx="2680089" cy="5326378"/>
          </a:xfrm>
        </p:grpSpPr>
        <p:sp>
          <p:nvSpPr>
            <p:cNvPr id="45" name="Rectangle 7"/>
            <p:cNvSpPr/>
            <p:nvPr/>
          </p:nvSpPr>
          <p:spPr>
            <a:xfrm>
              <a:off x="667795" y="1021080"/>
              <a:ext cx="2509684" cy="5143500"/>
            </a:xfrm>
            <a:prstGeom prst="rect">
              <a:avLst/>
            </a:prstGeom>
            <a:pattFill prst="wdDnDiag">
              <a:fgClr>
                <a:schemeClr val="accent3"/>
              </a:fgClr>
              <a:bgClr>
                <a:schemeClr val="bg1"/>
              </a:bgClr>
            </a:pattFill>
            <a:ln w="34925">
              <a:gradFill>
                <a:gsLst>
                  <a:gs pos="0">
                    <a:schemeClr val="accent3"/>
                  </a:gs>
                  <a:gs pos="100000">
                    <a:schemeClr val="accent4"/>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6" name="Rectangle 8"/>
            <p:cNvSpPr/>
            <p:nvPr/>
          </p:nvSpPr>
          <p:spPr>
            <a:xfrm>
              <a:off x="838200" y="838202"/>
              <a:ext cx="2509684" cy="4970575"/>
            </a:xfrm>
            <a:prstGeom prst="rect">
              <a:avLst/>
            </a:prstGeom>
            <a:solidFill>
              <a:schemeClr val="bg1"/>
            </a:solidFill>
            <a:ln w="34925">
              <a:gradFill>
                <a:gsLst>
                  <a:gs pos="0">
                    <a:schemeClr val="accent3"/>
                  </a:gs>
                  <a:gs pos="100000">
                    <a:schemeClr val="accent4"/>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47" name="TextBox 15"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SpPr txBox="1"/>
          <p:nvPr/>
        </p:nvSpPr>
        <p:spPr>
          <a:xfrm>
            <a:off x="1685096" y="962624"/>
            <a:ext cx="3767970" cy="1322070"/>
          </a:xfrm>
          <a:prstGeom prst="rect">
            <a:avLst/>
          </a:prstGeom>
          <a:noFill/>
        </p:spPr>
        <p:txBody>
          <a:bodyPr wrap="square" rtlCol="0">
            <a:spAutoFit/>
          </a:bodyPr>
          <a:lstStyle/>
          <a:p>
            <a:r>
              <a:rPr lang="en-US" altLang="zh-CN" sz="4000" b="1" dirty="0">
                <a:solidFill>
                  <a:schemeClr val="tx1">
                    <a:lumMod val="85000"/>
                    <a:lumOff val="15000"/>
                  </a:schemeClr>
                </a:solidFill>
                <a:latin typeface="等线" panose="02010600030101010101" charset="-122"/>
                <a:ea typeface="等线" panose="02010600030101010101" charset="-122"/>
                <a:cs typeface="+mn-ea"/>
                <a:sym typeface="+mn-lt"/>
              </a:rPr>
              <a:t>Test</a:t>
            </a:r>
            <a:endParaRPr lang="en-US" altLang="zh-CN" sz="4000" b="1" dirty="0">
              <a:solidFill>
                <a:schemeClr val="tx1">
                  <a:lumMod val="85000"/>
                  <a:lumOff val="15000"/>
                </a:schemeClr>
              </a:solidFill>
              <a:latin typeface="等线" panose="02010600030101010101" charset="-122"/>
              <a:ea typeface="等线" panose="02010600030101010101" charset="-122"/>
              <a:cs typeface="+mn-ea"/>
              <a:sym typeface="+mn-lt"/>
            </a:endParaRPr>
          </a:p>
          <a:p>
            <a:r>
              <a:rPr lang="en-US" altLang="zh-CN" sz="4000" b="1" dirty="0">
                <a:solidFill>
                  <a:schemeClr val="tx1">
                    <a:lumMod val="85000"/>
                    <a:lumOff val="15000"/>
                  </a:schemeClr>
                </a:solidFill>
                <a:latin typeface="等线" panose="02010600030101010101" charset="-122"/>
                <a:ea typeface="等线" panose="02010600030101010101" charset="-122"/>
                <a:cs typeface="+mn-ea"/>
                <a:sym typeface="+mn-lt"/>
              </a:rPr>
              <a:t>conclusion</a:t>
            </a:r>
            <a:endParaRPr lang="en-US" altLang="zh-CN" sz="4000" b="1" dirty="0">
              <a:solidFill>
                <a:schemeClr val="tx1">
                  <a:lumMod val="85000"/>
                  <a:lumOff val="15000"/>
                </a:schemeClr>
              </a:solidFill>
              <a:latin typeface="等线" panose="02010600030101010101" charset="-122"/>
              <a:ea typeface="等线" panose="02010600030101010101" charset="-122"/>
              <a:cs typeface="+mn-ea"/>
              <a:sym typeface="+mn-lt"/>
            </a:endParaRPr>
          </a:p>
        </p:txBody>
      </p:sp>
      <p:sp>
        <p:nvSpPr>
          <p:cNvPr id="51" name="TextBox 67"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SpPr txBox="1"/>
          <p:nvPr/>
        </p:nvSpPr>
        <p:spPr>
          <a:xfrm>
            <a:off x="652780" y="3043555"/>
            <a:ext cx="7432040" cy="3061335"/>
          </a:xfrm>
          <a:prstGeom prst="rect">
            <a:avLst/>
          </a:prstGeom>
          <a:noFill/>
        </p:spPr>
        <p:txBody>
          <a:bodyPr wrap="square" rtlCol="0">
            <a:noAutofit/>
          </a:bodyPr>
          <a:lstStyle/>
          <a:p>
            <a:pPr>
              <a:lnSpc>
                <a:spcPct val="150000"/>
              </a:lnSpc>
            </a:pPr>
            <a:r>
              <a:rPr sz="2400" dirty="0">
                <a:solidFill>
                  <a:schemeClr val="tx2">
                    <a:lumMod val="50000"/>
                  </a:schemeClr>
                </a:solidFill>
                <a:latin typeface="Arial" panose="020B0604020202020204" pitchFamily="34" charset="0"/>
                <a:cs typeface="Arial" panose="020B0604020202020204" pitchFamily="34" charset="0"/>
                <a:sym typeface="+mn-lt"/>
              </a:rPr>
              <a:t>Through cloud real machine testing, compatibility testing, and functional testing without results display, we can see that the availability and practicality of this mobile software can meet practical requirements and can be delivered to relevant manufacturers for optimization and release</a:t>
            </a:r>
            <a:r>
              <a:rPr lang="en-US" sz="2400" dirty="0">
                <a:solidFill>
                  <a:schemeClr val="tx2">
                    <a:lumMod val="50000"/>
                  </a:schemeClr>
                </a:solidFill>
                <a:latin typeface="Arial" panose="020B0604020202020204" pitchFamily="34" charset="0"/>
                <a:cs typeface="Arial" panose="020B0604020202020204" pitchFamily="34" charset="0"/>
                <a:sym typeface="+mn-lt"/>
              </a:rPr>
              <a:t>.</a:t>
            </a:r>
            <a:endParaRPr lang="en-US" sz="2400" dirty="0">
              <a:solidFill>
                <a:schemeClr val="tx2">
                  <a:lumMod val="50000"/>
                </a:schemeClr>
              </a:solidFill>
              <a:latin typeface="Arial" panose="020B0604020202020204" pitchFamily="34" charset="0"/>
              <a:cs typeface="Arial" panose="020B0604020202020204" pitchFamily="34" charset="0"/>
              <a:sym typeface="+mn-lt"/>
            </a:endParaRPr>
          </a:p>
        </p:txBody>
      </p:sp>
      <p:sp>
        <p:nvSpPr>
          <p:cNvPr id="52" name="e7d195523061f1c0"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hidden="1"/>
          <p:cNvSpPr txBox="1"/>
          <p:nvPr/>
        </p:nvSpPr>
        <p:spPr>
          <a:xfrm>
            <a:off x="-355600" y="1803400"/>
            <a:ext cx="322909"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a:t>
            </a:r>
            <a:endParaRPr lang="zh-CN" altLang="en-US" sz="100"/>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27"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GrpSpPr/>
          <p:nvPr/>
        </p:nvGrpSpPr>
        <p:grpSpPr>
          <a:xfrm>
            <a:off x="469207" y="3657601"/>
            <a:ext cx="13798544" cy="3200400"/>
            <a:chOff x="122174" y="4077043"/>
            <a:chExt cx="11990113" cy="2780957"/>
          </a:xfrm>
        </p:grpSpPr>
        <p:sp>
          <p:nvSpPr>
            <p:cNvPr id="6" name="Freeform: Shape 123"/>
            <p:cNvSpPr/>
            <p:nvPr/>
          </p:nvSpPr>
          <p:spPr>
            <a:xfrm rot="10800000">
              <a:off x="122174" y="4077043"/>
              <a:ext cx="10956296" cy="2780957"/>
            </a:xfrm>
            <a:custGeom>
              <a:avLst/>
              <a:gdLst>
                <a:gd name="connsiteX0" fmla="*/ 7111284 w 10956296"/>
                <a:gd name="connsiteY0" fmla="*/ 2780225 h 2780957"/>
                <a:gd name="connsiteX1" fmla="*/ 6489451 w 10956296"/>
                <a:gd name="connsiteY1" fmla="*/ 2540074 h 2780957"/>
                <a:gd name="connsiteX2" fmla="*/ 6153063 w 10956296"/>
                <a:gd name="connsiteY2" fmla="*/ 1402542 h 2780957"/>
                <a:gd name="connsiteX3" fmla="*/ 5307413 w 10956296"/>
                <a:gd name="connsiteY3" fmla="*/ 1009551 h 2780957"/>
                <a:gd name="connsiteX4" fmla="*/ 4399356 w 10956296"/>
                <a:gd name="connsiteY4" fmla="*/ 1489623 h 2780957"/>
                <a:gd name="connsiteX5" fmla="*/ 3696584 w 10956296"/>
                <a:gd name="connsiteY5" fmla="*/ 2214004 h 2780957"/>
                <a:gd name="connsiteX6" fmla="*/ 2911245 w 10956296"/>
                <a:gd name="connsiteY6" fmla="*/ 2607480 h 2780957"/>
                <a:gd name="connsiteX7" fmla="*/ 1014823 w 10956296"/>
                <a:gd name="connsiteY7" fmla="*/ 2249321 h 2780957"/>
                <a:gd name="connsiteX8" fmla="*/ 83867 w 10956296"/>
                <a:gd name="connsiteY8" fmla="*/ 649618 h 2780957"/>
                <a:gd name="connsiteX9" fmla="*/ 10936 w 10956296"/>
                <a:gd name="connsiteY9" fmla="*/ 108287 h 2780957"/>
                <a:gd name="connsiteX10" fmla="*/ 0 w 10956296"/>
                <a:gd name="connsiteY10" fmla="*/ 0 h 2780957"/>
                <a:gd name="connsiteX11" fmla="*/ 10956296 w 10956296"/>
                <a:gd name="connsiteY11" fmla="*/ 0 h 2780957"/>
                <a:gd name="connsiteX12" fmla="*/ 10918508 w 10956296"/>
                <a:gd name="connsiteY12" fmla="*/ 103248 h 2780957"/>
                <a:gd name="connsiteX13" fmla="*/ 10834935 w 10956296"/>
                <a:gd name="connsiteY13" fmla="*/ 249853 h 2780957"/>
                <a:gd name="connsiteX14" fmla="*/ 9812867 w 10956296"/>
                <a:gd name="connsiteY14" fmla="*/ 626236 h 2780957"/>
                <a:gd name="connsiteX15" fmla="*/ 8407804 w 10956296"/>
                <a:gd name="connsiteY15" fmla="*/ 260980 h 2780957"/>
                <a:gd name="connsiteX16" fmla="*/ 7950954 w 10956296"/>
                <a:gd name="connsiteY16" fmla="*/ 419178 h 2780957"/>
                <a:gd name="connsiteX17" fmla="*/ 7734059 w 10956296"/>
                <a:gd name="connsiteY17" fmla="*/ 944886 h 2780957"/>
                <a:gd name="connsiteX18" fmla="*/ 8012555 w 10956296"/>
                <a:gd name="connsiteY18" fmla="*/ 1566383 h 2780957"/>
                <a:gd name="connsiteX19" fmla="*/ 7999332 w 10956296"/>
                <a:gd name="connsiteY19" fmla="*/ 2293184 h 2780957"/>
                <a:gd name="connsiteX20" fmla="*/ 7334294 w 10956296"/>
                <a:gd name="connsiteY20" fmla="*/ 2764548 h 2780957"/>
                <a:gd name="connsiteX21" fmla="*/ 7111284 w 10956296"/>
                <a:gd name="connsiteY21" fmla="*/ 2780225 h 2780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956296" h="2780957">
                  <a:moveTo>
                    <a:pt x="7111284" y="2780225"/>
                  </a:moveTo>
                  <a:cubicBezTo>
                    <a:pt x="6884458" y="2771834"/>
                    <a:pt x="6653937" y="2691375"/>
                    <a:pt x="6489451" y="2540074"/>
                  </a:cubicBezTo>
                  <a:cubicBezTo>
                    <a:pt x="6152094" y="2229970"/>
                    <a:pt x="6327061" y="1778280"/>
                    <a:pt x="6153063" y="1402542"/>
                  </a:cubicBezTo>
                  <a:cubicBezTo>
                    <a:pt x="6005188" y="1083247"/>
                    <a:pt x="5637190" y="967945"/>
                    <a:pt x="5307413" y="1009551"/>
                  </a:cubicBezTo>
                  <a:cubicBezTo>
                    <a:pt x="4950705" y="1054543"/>
                    <a:pt x="4655116" y="1229510"/>
                    <a:pt x="4399356" y="1489623"/>
                  </a:cubicBezTo>
                  <a:cubicBezTo>
                    <a:pt x="4163592" y="1729417"/>
                    <a:pt x="3962341" y="2008881"/>
                    <a:pt x="3696584" y="2214004"/>
                  </a:cubicBezTo>
                  <a:cubicBezTo>
                    <a:pt x="3460981" y="2395906"/>
                    <a:pt x="3193289" y="2531043"/>
                    <a:pt x="2911245" y="2607480"/>
                  </a:cubicBezTo>
                  <a:cubicBezTo>
                    <a:pt x="2286845" y="2776481"/>
                    <a:pt x="1538918" y="2659728"/>
                    <a:pt x="1014823" y="2249321"/>
                  </a:cubicBezTo>
                  <a:cubicBezTo>
                    <a:pt x="529267" y="1869068"/>
                    <a:pt x="220937" y="1265633"/>
                    <a:pt x="83867" y="649618"/>
                  </a:cubicBezTo>
                  <a:cubicBezTo>
                    <a:pt x="75077" y="610190"/>
                    <a:pt x="38229" y="354310"/>
                    <a:pt x="10936" y="108287"/>
                  </a:cubicBezTo>
                  <a:lnTo>
                    <a:pt x="0" y="0"/>
                  </a:lnTo>
                  <a:lnTo>
                    <a:pt x="10956296" y="0"/>
                  </a:lnTo>
                  <a:lnTo>
                    <a:pt x="10918508" y="103248"/>
                  </a:lnTo>
                  <a:cubicBezTo>
                    <a:pt x="10896536" y="154589"/>
                    <a:pt x="10870412" y="203652"/>
                    <a:pt x="10834935" y="249853"/>
                  </a:cubicBezTo>
                  <a:cubicBezTo>
                    <a:pt x="10584820" y="575439"/>
                    <a:pt x="10197312" y="675742"/>
                    <a:pt x="9812867" y="626236"/>
                  </a:cubicBezTo>
                  <a:cubicBezTo>
                    <a:pt x="9323118" y="563022"/>
                    <a:pt x="8909809" y="234051"/>
                    <a:pt x="8407804" y="260980"/>
                  </a:cubicBezTo>
                  <a:cubicBezTo>
                    <a:pt x="8245416" y="269689"/>
                    <a:pt x="8081091" y="315648"/>
                    <a:pt x="7950954" y="419178"/>
                  </a:cubicBezTo>
                  <a:cubicBezTo>
                    <a:pt x="7796628" y="541896"/>
                    <a:pt x="7720029" y="742665"/>
                    <a:pt x="7734059" y="944886"/>
                  </a:cubicBezTo>
                  <a:cubicBezTo>
                    <a:pt x="7750024" y="1175166"/>
                    <a:pt x="7933216" y="1356905"/>
                    <a:pt x="8012555" y="1566383"/>
                  </a:cubicBezTo>
                  <a:cubicBezTo>
                    <a:pt x="8100119" y="1797631"/>
                    <a:pt x="8099637" y="2067904"/>
                    <a:pt x="7999332" y="2293184"/>
                  </a:cubicBezTo>
                  <a:cubicBezTo>
                    <a:pt x="7885321" y="2549426"/>
                    <a:pt x="7603761" y="2715041"/>
                    <a:pt x="7334294" y="2764548"/>
                  </a:cubicBezTo>
                  <a:cubicBezTo>
                    <a:pt x="7262090" y="2777812"/>
                    <a:pt x="7186892" y="2783022"/>
                    <a:pt x="7111284" y="2780225"/>
                  </a:cubicBezTo>
                  <a:close/>
                </a:path>
              </a:pathLst>
            </a:custGeom>
            <a:gradFill>
              <a:gsLst>
                <a:gs pos="0">
                  <a:schemeClr val="accent6"/>
                </a:gs>
                <a:gs pos="80000">
                  <a:schemeClr val="accent5">
                    <a:alpha val="5100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sp>
          <p:nvSpPr>
            <p:cNvPr id="7" name="Freeform: Shape 126"/>
            <p:cNvSpPr/>
            <p:nvPr/>
          </p:nvSpPr>
          <p:spPr>
            <a:xfrm rot="10800000">
              <a:off x="3770705" y="5050635"/>
              <a:ext cx="8341582" cy="1807365"/>
            </a:xfrm>
            <a:custGeom>
              <a:avLst/>
              <a:gdLst>
                <a:gd name="connsiteX0" fmla="*/ 1954888 w 8341582"/>
                <a:gd name="connsiteY0" fmla="*/ 1807362 h 1807365"/>
                <a:gd name="connsiteX1" fmla="*/ 830318 w 8341582"/>
                <a:gd name="connsiteY1" fmla="*/ 1483174 h 1807365"/>
                <a:gd name="connsiteX2" fmla="*/ 5773 w 8341582"/>
                <a:gd name="connsiteY2" fmla="*/ 69021 h 1807365"/>
                <a:gd name="connsiteX3" fmla="*/ 0 w 8341582"/>
                <a:gd name="connsiteY3" fmla="*/ 0 h 1807365"/>
                <a:gd name="connsiteX4" fmla="*/ 8341582 w 8341582"/>
                <a:gd name="connsiteY4" fmla="*/ 0 h 1807365"/>
                <a:gd name="connsiteX5" fmla="*/ 8254020 w 8341582"/>
                <a:gd name="connsiteY5" fmla="*/ 134445 h 1807365"/>
                <a:gd name="connsiteX6" fmla="*/ 7456506 w 8341582"/>
                <a:gd name="connsiteY6" fmla="*/ 857645 h 1807365"/>
                <a:gd name="connsiteX7" fmla="*/ 6196580 w 8341582"/>
                <a:gd name="connsiteY7" fmla="*/ 386925 h 1807365"/>
                <a:gd name="connsiteX8" fmla="*/ 3764289 w 8341582"/>
                <a:gd name="connsiteY8" fmla="*/ 1188390 h 1807365"/>
                <a:gd name="connsiteX9" fmla="*/ 1954888 w 8341582"/>
                <a:gd name="connsiteY9" fmla="*/ 1807362 h 1807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41582" h="1807365">
                  <a:moveTo>
                    <a:pt x="1954888" y="1807362"/>
                  </a:moveTo>
                  <a:cubicBezTo>
                    <a:pt x="1578954" y="1806665"/>
                    <a:pt x="1200532" y="1710854"/>
                    <a:pt x="830318" y="1483174"/>
                  </a:cubicBezTo>
                  <a:cubicBezTo>
                    <a:pt x="283161" y="1146583"/>
                    <a:pt x="75438" y="639551"/>
                    <a:pt x="5773" y="69021"/>
                  </a:cubicBezTo>
                  <a:lnTo>
                    <a:pt x="0" y="0"/>
                  </a:lnTo>
                  <a:lnTo>
                    <a:pt x="8341582" y="0"/>
                  </a:lnTo>
                  <a:lnTo>
                    <a:pt x="8254020" y="134445"/>
                  </a:lnTo>
                  <a:cubicBezTo>
                    <a:pt x="8053312" y="457467"/>
                    <a:pt x="7863125" y="814709"/>
                    <a:pt x="7456506" y="857645"/>
                  </a:cubicBezTo>
                  <a:cubicBezTo>
                    <a:pt x="6972241" y="908766"/>
                    <a:pt x="6638917" y="494486"/>
                    <a:pt x="6196580" y="386925"/>
                  </a:cubicBezTo>
                  <a:cubicBezTo>
                    <a:pt x="5279652" y="163903"/>
                    <a:pt x="4503828" y="719606"/>
                    <a:pt x="3764289" y="1188390"/>
                  </a:cubicBezTo>
                  <a:cubicBezTo>
                    <a:pt x="3201087" y="1545481"/>
                    <a:pt x="2581444" y="1808525"/>
                    <a:pt x="1954888" y="1807362"/>
                  </a:cubicBezTo>
                  <a:close/>
                </a:path>
              </a:pathLst>
            </a:custGeom>
            <a:gradFill flip="none" rotWithShape="1">
              <a:gsLst>
                <a:gs pos="0">
                  <a:schemeClr val="accent1">
                    <a:lumMod val="60000"/>
                    <a:lumOff val="40000"/>
                    <a:alpha val="0"/>
                  </a:schemeClr>
                </a:gs>
                <a:gs pos="80000">
                  <a:schemeClr val="accent1">
                    <a:alpha val="3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grpSp>
      <p:pic>
        <p:nvPicPr>
          <p:cNvPr id="4" name="图片 3"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PicPr>
            <a:picLocks noChangeAspect="1"/>
          </p:cNvPicPr>
          <p:nvPr/>
        </p:nvPicPr>
        <p:blipFill>
          <a:blip r:embed="rId1"/>
          <a:stretch>
            <a:fillRect/>
          </a:stretch>
        </p:blipFill>
        <p:spPr>
          <a:xfrm>
            <a:off x="5178840" y="125228"/>
            <a:ext cx="6607543" cy="6607543"/>
          </a:xfrm>
          <a:prstGeom prst="rect">
            <a:avLst/>
          </a:prstGeom>
        </p:spPr>
      </p:pic>
      <p:sp>
        <p:nvSpPr>
          <p:cNvPr id="9" name="缺角矩形 8"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p:nvPr/>
        </p:nvSpPr>
        <p:spPr>
          <a:xfrm>
            <a:off x="1129305" y="1888194"/>
            <a:ext cx="576775" cy="576776"/>
          </a:xfrm>
          <a:prstGeom prst="plaque">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缺角矩形 9"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p:nvPr/>
        </p:nvSpPr>
        <p:spPr>
          <a:xfrm>
            <a:off x="4691024" y="4387605"/>
            <a:ext cx="576775" cy="576776"/>
          </a:xfrm>
          <a:prstGeom prst="plaque">
            <a:avLst>
              <a:gd name="adj" fmla="val 50000"/>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1" name="缺角矩形 10"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p:nvPr/>
        </p:nvSpPr>
        <p:spPr>
          <a:xfrm>
            <a:off x="4772464" y="2372275"/>
            <a:ext cx="400093" cy="400094"/>
          </a:xfrm>
          <a:prstGeom prst="plaque">
            <a:avLst>
              <a:gd name="adj" fmla="val 50000"/>
            </a:avLst>
          </a:prstGeom>
          <a:solidFill>
            <a:srgbClr val="F7F797"/>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2" name="缺角矩形 11"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p:nvPr/>
        </p:nvSpPr>
        <p:spPr>
          <a:xfrm>
            <a:off x="2760620" y="1069679"/>
            <a:ext cx="576775" cy="576776"/>
          </a:xfrm>
          <a:prstGeom prst="plaque">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缺角矩形 12"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p:nvPr/>
        </p:nvSpPr>
        <p:spPr>
          <a:xfrm>
            <a:off x="1881529" y="5546662"/>
            <a:ext cx="400093" cy="400094"/>
          </a:xfrm>
          <a:prstGeom prst="plaque">
            <a:avLst>
              <a:gd name="adj" fmla="val 50000"/>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6" name="文本框 15"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txBox="1"/>
          <p:nvPr/>
        </p:nvSpPr>
        <p:spPr>
          <a:xfrm>
            <a:off x="557474" y="2625794"/>
            <a:ext cx="6801728" cy="1322070"/>
          </a:xfrm>
          <a:prstGeom prst="rect">
            <a:avLst/>
          </a:prstGeom>
          <a:noFill/>
        </p:spPr>
        <p:txBody>
          <a:bodyPr wrap="square">
            <a:spAutoFit/>
          </a:bodyPr>
          <a:lstStyle/>
          <a:p>
            <a:r>
              <a:rPr lang="en-US" altLang="zh-CN" sz="8000" b="1" dirty="0">
                <a:solidFill>
                  <a:schemeClr val="tx1">
                    <a:lumMod val="75000"/>
                    <a:lumOff val="25000"/>
                  </a:schemeClr>
                </a:solidFill>
                <a:latin typeface="等线" panose="02010600030101010101" charset="-122"/>
                <a:ea typeface="等线" panose="02010600030101010101" charset="-122"/>
              </a:rPr>
              <a:t>Feedback</a:t>
            </a:r>
            <a:endParaRPr lang="en-US" altLang="zh-CN" sz="8000" b="1" dirty="0">
              <a:solidFill>
                <a:schemeClr val="tx1">
                  <a:lumMod val="75000"/>
                  <a:lumOff val="25000"/>
                </a:schemeClr>
              </a:solidFill>
              <a:latin typeface="等线" panose="02010600030101010101" charset="-122"/>
              <a:ea typeface="等线" panose="02010600030101010101" charset="-122"/>
            </a:endParaRPr>
          </a:p>
        </p:txBody>
      </p:sp>
      <p:sp>
        <p:nvSpPr>
          <p:cNvPr id="17" name="矩形: 圆角 16"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p:nvPr/>
        </p:nvSpPr>
        <p:spPr>
          <a:xfrm>
            <a:off x="264942" y="154745"/>
            <a:ext cx="11662116" cy="534572"/>
          </a:xfrm>
          <a:prstGeom prst="roundRect">
            <a:avLst/>
          </a:prstGeom>
          <a:solidFill>
            <a:srgbClr val="F2E9DA">
              <a:alpha val="27059"/>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18" name="组合 17"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GrpSpPr/>
          <p:nvPr/>
        </p:nvGrpSpPr>
        <p:grpSpPr>
          <a:xfrm>
            <a:off x="384598" y="333328"/>
            <a:ext cx="5876040" cy="261610"/>
            <a:chOff x="6027473" y="260675"/>
            <a:chExt cx="5876040" cy="261610"/>
          </a:xfrm>
        </p:grpSpPr>
        <p:sp>
          <p:nvSpPr>
            <p:cNvPr id="19" name="TextBox 22"/>
            <p:cNvSpPr txBox="1"/>
            <p:nvPr/>
          </p:nvSpPr>
          <p:spPr>
            <a:xfrm>
              <a:off x="6027473" y="260675"/>
              <a:ext cx="578028"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solidFill>
                    <a:schemeClr val="tx1">
                      <a:lumMod val="65000"/>
                      <a:lumOff val="35000"/>
                    </a:schemeClr>
                  </a:solidFill>
                  <a:effectLst/>
                  <a:uLnTx/>
                  <a:uFillTx/>
                  <a:latin typeface="+mn-ea"/>
                </a:rPr>
                <a:t>ALL</a:t>
              </a:r>
              <a:endParaRPr kumimoji="0" lang="en-US" sz="1100" i="0" u="none" strike="noStrike" kern="1200" cap="none" spc="0" normalizeH="0" baseline="0" noProof="0" dirty="0">
                <a:solidFill>
                  <a:schemeClr val="tx1">
                    <a:lumMod val="65000"/>
                    <a:lumOff val="35000"/>
                  </a:schemeClr>
                </a:solidFill>
                <a:effectLst/>
                <a:uLnTx/>
                <a:uFillTx/>
                <a:latin typeface="+mn-ea"/>
              </a:endParaRPr>
            </a:p>
          </p:txBody>
        </p:sp>
        <p:sp>
          <p:nvSpPr>
            <p:cNvPr id="20" name="TextBox 29"/>
            <p:cNvSpPr txBox="1"/>
            <p:nvPr/>
          </p:nvSpPr>
          <p:spPr>
            <a:xfrm>
              <a:off x="6670009" y="260675"/>
              <a:ext cx="1357892"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solidFill>
                    <a:schemeClr val="tx1">
                      <a:lumMod val="65000"/>
                      <a:lumOff val="35000"/>
                    </a:schemeClr>
                  </a:solidFill>
                  <a:effectLst/>
                  <a:uLnTx/>
                  <a:uFillTx/>
                  <a:latin typeface="+mn-ea"/>
                </a:rPr>
                <a:t>WEB DESIGN</a:t>
              </a:r>
              <a:endParaRPr kumimoji="0" lang="en-US" sz="1100" i="0" u="none" strike="noStrike" kern="1200" cap="none" spc="0" normalizeH="0" baseline="0" noProof="0" dirty="0">
                <a:solidFill>
                  <a:schemeClr val="tx1">
                    <a:lumMod val="65000"/>
                    <a:lumOff val="35000"/>
                  </a:schemeClr>
                </a:solidFill>
                <a:effectLst/>
                <a:uLnTx/>
                <a:uFillTx/>
                <a:latin typeface="+mn-ea"/>
              </a:endParaRPr>
            </a:p>
          </p:txBody>
        </p:sp>
        <p:sp>
          <p:nvSpPr>
            <p:cNvPr id="21" name="TextBox 35"/>
            <p:cNvSpPr txBox="1"/>
            <p:nvPr/>
          </p:nvSpPr>
          <p:spPr>
            <a:xfrm>
              <a:off x="8093049" y="260675"/>
              <a:ext cx="1141352"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solidFill>
                    <a:schemeClr val="tx1">
                      <a:lumMod val="65000"/>
                      <a:lumOff val="35000"/>
                    </a:schemeClr>
                  </a:solidFill>
                  <a:effectLst/>
                  <a:uLnTx/>
                  <a:uFillTx/>
                  <a:latin typeface="+mn-ea"/>
                </a:rPr>
                <a:t>GRAPHICS</a:t>
              </a:r>
              <a:endParaRPr kumimoji="0" lang="en-US" sz="1100" i="0" u="none" strike="noStrike" kern="1200" cap="none" spc="0" normalizeH="0" baseline="0" noProof="0" dirty="0">
                <a:solidFill>
                  <a:schemeClr val="tx1">
                    <a:lumMod val="65000"/>
                    <a:lumOff val="35000"/>
                  </a:schemeClr>
                </a:solidFill>
                <a:effectLst/>
                <a:uLnTx/>
                <a:uFillTx/>
                <a:latin typeface="+mn-ea"/>
              </a:endParaRPr>
            </a:p>
          </p:txBody>
        </p:sp>
        <p:sp>
          <p:nvSpPr>
            <p:cNvPr id="22" name="TextBox 37"/>
            <p:cNvSpPr txBox="1"/>
            <p:nvPr/>
          </p:nvSpPr>
          <p:spPr>
            <a:xfrm>
              <a:off x="9298318" y="260675"/>
              <a:ext cx="958434"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solidFill>
                    <a:schemeClr val="tx1">
                      <a:lumMod val="65000"/>
                      <a:lumOff val="35000"/>
                    </a:schemeClr>
                  </a:solidFill>
                  <a:effectLst/>
                  <a:uLnTx/>
                  <a:uFillTx/>
                  <a:latin typeface="+mn-ea"/>
                </a:rPr>
                <a:t>BRANDS</a:t>
              </a:r>
              <a:endParaRPr kumimoji="0" lang="en-US" sz="1100" i="0" u="none" strike="noStrike" kern="1200" cap="none" spc="0" normalizeH="0" baseline="0" noProof="0" dirty="0">
                <a:solidFill>
                  <a:schemeClr val="tx1">
                    <a:lumMod val="65000"/>
                    <a:lumOff val="35000"/>
                  </a:schemeClr>
                </a:solidFill>
                <a:effectLst/>
                <a:uLnTx/>
                <a:uFillTx/>
                <a:latin typeface="+mn-ea"/>
              </a:endParaRPr>
            </a:p>
          </p:txBody>
        </p:sp>
        <p:sp>
          <p:nvSpPr>
            <p:cNvPr id="23" name="TextBox 39"/>
            <p:cNvSpPr txBox="1"/>
            <p:nvPr/>
          </p:nvSpPr>
          <p:spPr>
            <a:xfrm>
              <a:off x="10299559" y="260675"/>
              <a:ext cx="1603954"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solidFill>
                    <a:schemeClr val="tx1">
                      <a:lumMod val="65000"/>
                      <a:lumOff val="35000"/>
                    </a:schemeClr>
                  </a:solidFill>
                  <a:effectLst/>
                  <a:uLnTx/>
                  <a:uFillTx/>
                  <a:latin typeface="+mn-ea"/>
                </a:rPr>
                <a:t>USER INTERFACE</a:t>
              </a:r>
              <a:endParaRPr kumimoji="0" lang="en-US" sz="1100" i="0" u="none" strike="noStrike" kern="1200" cap="none" spc="0" normalizeH="0" baseline="0" noProof="0" dirty="0">
                <a:solidFill>
                  <a:schemeClr val="tx1">
                    <a:lumMod val="65000"/>
                    <a:lumOff val="35000"/>
                  </a:schemeClr>
                </a:solidFill>
                <a:effectLst/>
                <a:uLnTx/>
                <a:uFillTx/>
                <a:latin typeface="+mn-ea"/>
              </a:endParaRPr>
            </a:p>
          </p:txBody>
        </p:sp>
      </p:grpSp>
      <p:sp>
        <p:nvSpPr>
          <p:cNvPr id="24" name="Freeform 62"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a:spLocks noEditPoints="1"/>
          </p:cNvSpPr>
          <p:nvPr/>
        </p:nvSpPr>
        <p:spPr bwMode="auto">
          <a:xfrm>
            <a:off x="382441" y="6460951"/>
            <a:ext cx="137450" cy="135137"/>
          </a:xfrm>
          <a:custGeom>
            <a:avLst/>
            <a:gdLst>
              <a:gd name="T0" fmla="*/ 92739 w 55"/>
              <a:gd name="T1" fmla="*/ 185737 h 54"/>
              <a:gd name="T2" fmla="*/ 0 w 55"/>
              <a:gd name="T3" fmla="*/ 92869 h 54"/>
              <a:gd name="T4" fmla="*/ 92739 w 55"/>
              <a:gd name="T5" fmla="*/ 0 h 54"/>
              <a:gd name="T6" fmla="*/ 188913 w 55"/>
              <a:gd name="T7" fmla="*/ 92869 h 54"/>
              <a:gd name="T8" fmla="*/ 92739 w 55"/>
              <a:gd name="T9" fmla="*/ 185737 h 54"/>
              <a:gd name="T10" fmla="*/ 13739 w 55"/>
              <a:gd name="T11" fmla="*/ 92869 h 54"/>
              <a:gd name="T12" fmla="*/ 92739 w 55"/>
              <a:gd name="T13" fmla="*/ 171979 h 54"/>
              <a:gd name="T14" fmla="*/ 171739 w 55"/>
              <a:gd name="T15" fmla="*/ 92869 h 54"/>
              <a:gd name="T16" fmla="*/ 92739 w 55"/>
              <a:gd name="T17" fmla="*/ 13758 h 54"/>
              <a:gd name="T18" fmla="*/ 13739 w 55"/>
              <a:gd name="T19" fmla="*/ 92869 h 54"/>
              <a:gd name="T20" fmla="*/ 140826 w 55"/>
              <a:gd name="T21" fmla="*/ 127264 h 54"/>
              <a:gd name="T22" fmla="*/ 96174 w 55"/>
              <a:gd name="T23" fmla="*/ 151341 h 54"/>
              <a:gd name="T24" fmla="*/ 37783 w 55"/>
              <a:gd name="T25" fmla="*/ 92869 h 54"/>
              <a:gd name="T26" fmla="*/ 96174 w 55"/>
              <a:gd name="T27" fmla="*/ 34396 h 54"/>
              <a:gd name="T28" fmla="*/ 137391 w 55"/>
              <a:gd name="T29" fmla="*/ 58473 h 54"/>
              <a:gd name="T30" fmla="*/ 137391 w 55"/>
              <a:gd name="T31" fmla="*/ 72231 h 54"/>
              <a:gd name="T32" fmla="*/ 137391 w 55"/>
              <a:gd name="T33" fmla="*/ 72231 h 54"/>
              <a:gd name="T34" fmla="*/ 123652 w 55"/>
              <a:gd name="T35" fmla="*/ 72231 h 54"/>
              <a:gd name="T36" fmla="*/ 120217 w 55"/>
              <a:gd name="T37" fmla="*/ 72231 h 54"/>
              <a:gd name="T38" fmla="*/ 120217 w 55"/>
              <a:gd name="T39" fmla="*/ 61912 h 54"/>
              <a:gd name="T40" fmla="*/ 96174 w 55"/>
              <a:gd name="T41" fmla="*/ 51594 h 54"/>
              <a:gd name="T42" fmla="*/ 54957 w 55"/>
              <a:gd name="T43" fmla="*/ 92869 h 54"/>
              <a:gd name="T44" fmla="*/ 96174 w 55"/>
              <a:gd name="T45" fmla="*/ 134143 h 54"/>
              <a:gd name="T46" fmla="*/ 120217 w 55"/>
              <a:gd name="T47" fmla="*/ 123825 h 54"/>
              <a:gd name="T48" fmla="*/ 120217 w 55"/>
              <a:gd name="T49" fmla="*/ 113506 h 54"/>
              <a:gd name="T50" fmla="*/ 123652 w 55"/>
              <a:gd name="T51" fmla="*/ 113506 h 54"/>
              <a:gd name="T52" fmla="*/ 137391 w 55"/>
              <a:gd name="T53" fmla="*/ 113506 h 54"/>
              <a:gd name="T54" fmla="*/ 140826 w 55"/>
              <a:gd name="T55" fmla="*/ 113506 h 54"/>
              <a:gd name="T56" fmla="*/ 140826 w 55"/>
              <a:gd name="T57" fmla="*/ 127264 h 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5" h="54">
                <a:moveTo>
                  <a:pt x="27" y="54"/>
                </a:moveTo>
                <a:cubicBezTo>
                  <a:pt x="12" y="54"/>
                  <a:pt x="0" y="42"/>
                  <a:pt x="0" y="27"/>
                </a:cubicBezTo>
                <a:cubicBezTo>
                  <a:pt x="0" y="12"/>
                  <a:pt x="12" y="0"/>
                  <a:pt x="27" y="0"/>
                </a:cubicBezTo>
                <a:cubicBezTo>
                  <a:pt x="42" y="0"/>
                  <a:pt x="55" y="12"/>
                  <a:pt x="55" y="27"/>
                </a:cubicBezTo>
                <a:cubicBezTo>
                  <a:pt x="55" y="42"/>
                  <a:pt x="42" y="54"/>
                  <a:pt x="27" y="54"/>
                </a:cubicBezTo>
                <a:close/>
                <a:moveTo>
                  <a:pt x="4" y="27"/>
                </a:moveTo>
                <a:cubicBezTo>
                  <a:pt x="4" y="40"/>
                  <a:pt x="15" y="50"/>
                  <a:pt x="27" y="50"/>
                </a:cubicBezTo>
                <a:cubicBezTo>
                  <a:pt x="40" y="50"/>
                  <a:pt x="50" y="40"/>
                  <a:pt x="50" y="27"/>
                </a:cubicBezTo>
                <a:cubicBezTo>
                  <a:pt x="50" y="14"/>
                  <a:pt x="40" y="4"/>
                  <a:pt x="27" y="4"/>
                </a:cubicBezTo>
                <a:cubicBezTo>
                  <a:pt x="15" y="4"/>
                  <a:pt x="4" y="14"/>
                  <a:pt x="4" y="27"/>
                </a:cubicBezTo>
                <a:close/>
                <a:moveTo>
                  <a:pt x="41" y="37"/>
                </a:moveTo>
                <a:cubicBezTo>
                  <a:pt x="41" y="42"/>
                  <a:pt x="33" y="44"/>
                  <a:pt x="28" y="44"/>
                </a:cubicBezTo>
                <a:cubicBezTo>
                  <a:pt x="18" y="44"/>
                  <a:pt x="11" y="37"/>
                  <a:pt x="11" y="27"/>
                </a:cubicBezTo>
                <a:cubicBezTo>
                  <a:pt x="11" y="17"/>
                  <a:pt x="18" y="10"/>
                  <a:pt x="28" y="10"/>
                </a:cubicBezTo>
                <a:cubicBezTo>
                  <a:pt x="31" y="10"/>
                  <a:pt x="40" y="11"/>
                  <a:pt x="40" y="17"/>
                </a:cubicBezTo>
                <a:cubicBezTo>
                  <a:pt x="40" y="21"/>
                  <a:pt x="40" y="21"/>
                  <a:pt x="40" y="21"/>
                </a:cubicBezTo>
                <a:cubicBezTo>
                  <a:pt x="40" y="21"/>
                  <a:pt x="40" y="21"/>
                  <a:pt x="40" y="21"/>
                </a:cubicBezTo>
                <a:cubicBezTo>
                  <a:pt x="36" y="21"/>
                  <a:pt x="36" y="21"/>
                  <a:pt x="36" y="21"/>
                </a:cubicBezTo>
                <a:cubicBezTo>
                  <a:pt x="35" y="21"/>
                  <a:pt x="35" y="21"/>
                  <a:pt x="35" y="21"/>
                </a:cubicBezTo>
                <a:cubicBezTo>
                  <a:pt x="35" y="18"/>
                  <a:pt x="35" y="18"/>
                  <a:pt x="35" y="18"/>
                </a:cubicBezTo>
                <a:cubicBezTo>
                  <a:pt x="35" y="16"/>
                  <a:pt x="31" y="15"/>
                  <a:pt x="28" y="15"/>
                </a:cubicBezTo>
                <a:cubicBezTo>
                  <a:pt x="21" y="15"/>
                  <a:pt x="16" y="20"/>
                  <a:pt x="16" y="27"/>
                </a:cubicBezTo>
                <a:cubicBezTo>
                  <a:pt x="16" y="34"/>
                  <a:pt x="21" y="39"/>
                  <a:pt x="28" y="39"/>
                </a:cubicBezTo>
                <a:cubicBezTo>
                  <a:pt x="31" y="39"/>
                  <a:pt x="35" y="38"/>
                  <a:pt x="35" y="36"/>
                </a:cubicBezTo>
                <a:cubicBezTo>
                  <a:pt x="35" y="33"/>
                  <a:pt x="35" y="33"/>
                  <a:pt x="35" y="33"/>
                </a:cubicBezTo>
                <a:cubicBezTo>
                  <a:pt x="35" y="33"/>
                  <a:pt x="36" y="33"/>
                  <a:pt x="36" y="33"/>
                </a:cubicBezTo>
                <a:cubicBezTo>
                  <a:pt x="40" y="33"/>
                  <a:pt x="40" y="33"/>
                  <a:pt x="40" y="33"/>
                </a:cubicBezTo>
                <a:cubicBezTo>
                  <a:pt x="41" y="33"/>
                  <a:pt x="41" y="33"/>
                  <a:pt x="41" y="33"/>
                </a:cubicBezTo>
                <a:lnTo>
                  <a:pt x="41" y="37"/>
                </a:lnTo>
                <a:close/>
              </a:path>
            </a:pathLst>
          </a:custGeom>
          <a:solidFill>
            <a:schemeClr val="tx1">
              <a:lumMod val="75000"/>
              <a:lumOff val="25000"/>
            </a:schemeClr>
          </a:solidFill>
          <a:ln>
            <a:noFill/>
          </a:ln>
        </p:spPr>
        <p:txBody>
          <a:bodyPr/>
          <a:lstStyle/>
          <a:p>
            <a:pPr algn="l"/>
            <a:endParaRPr lang="en-US" sz="1000" dirty="0">
              <a:solidFill>
                <a:schemeClr val="bg1"/>
              </a:solidFill>
              <a:latin typeface="Advent Pro" panose="02000506040000020004" pitchFamily="2" charset="0"/>
              <a:ea typeface="Roboto Condensed" panose="02000000000000000000" pitchFamily="2" charset="0"/>
            </a:endParaRPr>
          </a:p>
        </p:txBody>
      </p:sp>
      <p:sp>
        <p:nvSpPr>
          <p:cNvPr id="25" name="TextBox 40"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txBox="1"/>
          <p:nvPr/>
        </p:nvSpPr>
        <p:spPr>
          <a:xfrm>
            <a:off x="557429" y="6401561"/>
            <a:ext cx="2202847" cy="246221"/>
          </a:xfrm>
          <a:prstGeom prst="rect">
            <a:avLst/>
          </a:prstGeom>
          <a:noFill/>
        </p:spPr>
        <p:txBody>
          <a:bodyPr wrap="none" rtlCol="0">
            <a:spAutoFit/>
          </a:bodyPr>
          <a:lstStyle/>
          <a:p>
            <a:pPr algn="l"/>
            <a:r>
              <a:rPr lang="en-US" sz="1000" spc="300" dirty="0" err="1">
                <a:solidFill>
                  <a:schemeClr val="tx1">
                    <a:lumMod val="75000"/>
                    <a:lumOff val="25000"/>
                  </a:schemeClr>
                </a:solidFill>
                <a:latin typeface="Nexa Light" panose="02000000000000000000" pitchFamily="50" charset="0"/>
                <a:ea typeface="Roboto Condensed" panose="02000000000000000000" pitchFamily="2" charset="0"/>
                <a:cs typeface="Segoe UI" panose="020B0502040204020203" pitchFamily="34" charset="0"/>
              </a:rPr>
              <a:t>Company.ALL</a:t>
            </a:r>
            <a:r>
              <a:rPr lang="en-US" sz="1000" spc="300" dirty="0">
                <a:solidFill>
                  <a:schemeClr val="tx1">
                    <a:lumMod val="75000"/>
                    <a:lumOff val="25000"/>
                  </a:schemeClr>
                </a:solidFill>
                <a:latin typeface="Nexa Light" panose="02000000000000000000" pitchFamily="50" charset="0"/>
                <a:ea typeface="Roboto Condensed" panose="02000000000000000000" pitchFamily="2" charset="0"/>
                <a:cs typeface="Segoe UI" panose="020B0502040204020203" pitchFamily="34" charset="0"/>
              </a:rPr>
              <a:t> RIGHTS</a:t>
            </a:r>
            <a:endParaRPr lang="id-ID" sz="1000" spc="300" dirty="0">
              <a:solidFill>
                <a:schemeClr val="tx1">
                  <a:lumMod val="75000"/>
                  <a:lumOff val="25000"/>
                </a:schemeClr>
              </a:solidFill>
              <a:latin typeface="Nexa Light" panose="02000000000000000000" pitchFamily="50" charset="0"/>
              <a:ea typeface="Roboto Condensed" panose="02000000000000000000" pitchFamily="2" charset="0"/>
              <a:cs typeface="Segoe UI" panose="020B0502040204020203"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Freeform: Shape 120"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p:nvPr/>
        </p:nvSpPr>
        <p:spPr>
          <a:xfrm>
            <a:off x="181610" y="-28575"/>
            <a:ext cx="1483995" cy="2058035"/>
          </a:xfrm>
          <a:custGeom>
            <a:avLst/>
            <a:gdLst/>
            <a:ahLst/>
            <a:cxnLst/>
            <a:rect l="l" t="t" r="r" b="b"/>
            <a:pathLst>
              <a:path w="2477633" h="3144860">
                <a:moveTo>
                  <a:pt x="1241041" y="431473"/>
                </a:moveTo>
                <a:cubicBezTo>
                  <a:pt x="962288" y="431473"/>
                  <a:pt x="771017" y="523402"/>
                  <a:pt x="667226" y="707260"/>
                </a:cubicBezTo>
                <a:cubicBezTo>
                  <a:pt x="563435" y="891118"/>
                  <a:pt x="511540" y="1183956"/>
                  <a:pt x="511540" y="1585775"/>
                </a:cubicBezTo>
                <a:cubicBezTo>
                  <a:pt x="511540" y="1987593"/>
                  <a:pt x="561953" y="2275983"/>
                  <a:pt x="662778" y="2450945"/>
                </a:cubicBezTo>
                <a:cubicBezTo>
                  <a:pt x="763603" y="2625906"/>
                  <a:pt x="956358" y="2713387"/>
                  <a:pt x="1241041" y="2713387"/>
                </a:cubicBezTo>
                <a:cubicBezTo>
                  <a:pt x="1525724" y="2713387"/>
                  <a:pt x="1717737" y="2627389"/>
                  <a:pt x="1817079" y="2455393"/>
                </a:cubicBezTo>
                <a:cubicBezTo>
                  <a:pt x="1916422" y="2283397"/>
                  <a:pt x="1966093" y="1995007"/>
                  <a:pt x="1966093" y="1590223"/>
                </a:cubicBezTo>
                <a:cubicBezTo>
                  <a:pt x="1966093" y="1185439"/>
                  <a:pt x="1914939" y="891118"/>
                  <a:pt x="1812631" y="707260"/>
                </a:cubicBezTo>
                <a:cubicBezTo>
                  <a:pt x="1710323" y="523402"/>
                  <a:pt x="1519793" y="431473"/>
                  <a:pt x="1241041" y="431473"/>
                </a:cubicBezTo>
                <a:close/>
                <a:moveTo>
                  <a:pt x="1241041" y="0"/>
                </a:moveTo>
                <a:cubicBezTo>
                  <a:pt x="1697720" y="0"/>
                  <a:pt x="2017988" y="129739"/>
                  <a:pt x="2201846" y="389216"/>
                </a:cubicBezTo>
                <a:cubicBezTo>
                  <a:pt x="2385704" y="648692"/>
                  <a:pt x="2477633" y="1048287"/>
                  <a:pt x="2477633" y="1587999"/>
                </a:cubicBezTo>
                <a:cubicBezTo>
                  <a:pt x="2477633" y="2127711"/>
                  <a:pt x="2386446" y="2522116"/>
                  <a:pt x="2204070" y="2771213"/>
                </a:cubicBezTo>
                <a:cubicBezTo>
                  <a:pt x="2021695" y="3020311"/>
                  <a:pt x="1700686" y="3144860"/>
                  <a:pt x="1241041" y="3144860"/>
                </a:cubicBezTo>
                <a:cubicBezTo>
                  <a:pt x="781396" y="3144860"/>
                  <a:pt x="459645" y="3019570"/>
                  <a:pt x="275787" y="2768989"/>
                </a:cubicBezTo>
                <a:cubicBezTo>
                  <a:pt x="91929" y="2518409"/>
                  <a:pt x="0" y="2124745"/>
                  <a:pt x="0" y="1587999"/>
                </a:cubicBezTo>
                <a:cubicBezTo>
                  <a:pt x="0" y="1051253"/>
                  <a:pt x="92670" y="652399"/>
                  <a:pt x="278011" y="391440"/>
                </a:cubicBezTo>
                <a:cubicBezTo>
                  <a:pt x="463351" y="130480"/>
                  <a:pt x="784361" y="0"/>
                  <a:pt x="1241041"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dirty="0">
              <a:latin typeface="+mj-lt"/>
              <a:cs typeface="+mn-ea"/>
              <a:sym typeface="+mn-lt"/>
            </a:endParaRPr>
          </a:p>
        </p:txBody>
      </p:sp>
      <p:sp>
        <p:nvSpPr>
          <p:cNvPr id="120" name="TextBox 119"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txBox="1"/>
          <p:nvPr/>
        </p:nvSpPr>
        <p:spPr>
          <a:xfrm>
            <a:off x="1895279" y="-380764"/>
            <a:ext cx="5149477" cy="1445260"/>
          </a:xfrm>
          <a:prstGeom prst="rect">
            <a:avLst/>
          </a:prstGeom>
          <a:noFill/>
        </p:spPr>
        <p:txBody>
          <a:bodyPr wrap="square" rtlCol="0" anchor="t">
            <a:spAutoFit/>
          </a:bodyPr>
          <a:lstStyle/>
          <a:p>
            <a:br>
              <a:rPr lang="id-ID" sz="4400" b="1" spc="100" dirty="0">
                <a:solidFill>
                  <a:schemeClr val="tx1">
                    <a:lumMod val="65000"/>
                    <a:lumOff val="35000"/>
                  </a:schemeClr>
                </a:solidFill>
                <a:latin typeface="+mj-lt"/>
                <a:cs typeface="+mn-ea"/>
                <a:sym typeface="+mn-lt"/>
              </a:rPr>
            </a:br>
            <a:r>
              <a:rPr lang="en-US" altLang="id-ID" sz="4400" b="1" spc="100" dirty="0">
                <a:gradFill>
                  <a:gsLst>
                    <a:gs pos="0">
                      <a:schemeClr val="accent1"/>
                    </a:gs>
                    <a:gs pos="100000">
                      <a:schemeClr val="accent2"/>
                    </a:gs>
                  </a:gsLst>
                  <a:lin ang="0" scaled="0"/>
                </a:gradFill>
                <a:latin typeface="等线" panose="02010600030101010101" charset="-122"/>
                <a:ea typeface="等线" panose="02010600030101010101" charset="-122"/>
                <a:cs typeface="+mn-ea"/>
                <a:sym typeface="+mn-lt"/>
              </a:rPr>
              <a:t>Questionnaire</a:t>
            </a:r>
            <a:endParaRPr lang="en-US" altLang="id-ID" sz="4400" b="1" spc="100" dirty="0">
              <a:gradFill>
                <a:gsLst>
                  <a:gs pos="0">
                    <a:schemeClr val="accent1"/>
                  </a:gs>
                  <a:gs pos="100000">
                    <a:schemeClr val="accent2"/>
                  </a:gs>
                </a:gsLst>
                <a:lin ang="0" scaled="0"/>
              </a:gradFill>
              <a:latin typeface="等线" panose="02010600030101010101" charset="-122"/>
              <a:ea typeface="等线" panose="02010600030101010101" charset="-122"/>
              <a:cs typeface="+mn-ea"/>
              <a:sym typeface="+mn-lt"/>
            </a:endParaRPr>
          </a:p>
        </p:txBody>
      </p:sp>
      <p:pic>
        <p:nvPicPr>
          <p:cNvPr id="124" name="图片 123"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PicPr>
            <a:picLocks noChangeAspect="1"/>
          </p:cNvPicPr>
          <p:nvPr/>
        </p:nvPicPr>
        <p:blipFill>
          <a:blip r:embed="rId1"/>
          <a:stretch>
            <a:fillRect/>
          </a:stretch>
        </p:blipFill>
        <p:spPr>
          <a:xfrm>
            <a:off x="304800" y="351790"/>
            <a:ext cx="1297305" cy="1297305"/>
          </a:xfrm>
          <a:prstGeom prst="rect">
            <a:avLst/>
          </a:prstGeom>
        </p:spPr>
      </p:pic>
      <p:sp>
        <p:nvSpPr>
          <p:cNvPr id="3" name="文本框 2"/>
          <p:cNvSpPr txBox="1"/>
          <p:nvPr/>
        </p:nvSpPr>
        <p:spPr>
          <a:xfrm>
            <a:off x="1784985" y="1064260"/>
            <a:ext cx="9527540" cy="521970"/>
          </a:xfrm>
          <a:prstGeom prst="rect">
            <a:avLst/>
          </a:prstGeom>
          <a:noFill/>
        </p:spPr>
        <p:txBody>
          <a:bodyPr wrap="square" rtlCol="0">
            <a:spAutoFit/>
          </a:bodyPr>
          <a:p>
            <a:r>
              <a:rPr lang="en-US" altLang="zh-CN" sz="2800" b="1">
                <a:latin typeface="等线" panose="02010600030101010101" charset="-122"/>
                <a:ea typeface="等线" panose="02010600030101010101" charset="-122"/>
              </a:rPr>
              <a:t>1. </a:t>
            </a:r>
            <a:r>
              <a:rPr lang="zh-CN" altLang="en-US" sz="2800" b="1">
                <a:latin typeface="等线" panose="02010600030101010101" charset="-122"/>
                <a:ea typeface="等线" panose="02010600030101010101" charset="-122"/>
              </a:rPr>
              <a:t>Whether you can use</a:t>
            </a:r>
            <a:r>
              <a:rPr lang="en-US" altLang="zh-CN" sz="2800" b="1">
                <a:latin typeface="等线" panose="02010600030101010101" charset="-122"/>
                <a:ea typeface="等线" panose="02010600030101010101" charset="-122"/>
              </a:rPr>
              <a:t> Bluetooth Register?</a:t>
            </a:r>
            <a:endParaRPr lang="en-US" altLang="zh-CN" sz="2800" b="1">
              <a:latin typeface="等线" panose="02010600030101010101" charset="-122"/>
              <a:ea typeface="等线" panose="02010600030101010101" charset="-122"/>
            </a:endParaRPr>
          </a:p>
        </p:txBody>
      </p:sp>
      <p:sp>
        <p:nvSpPr>
          <p:cNvPr id="5" name="文本框 4"/>
          <p:cNvSpPr txBox="1"/>
          <p:nvPr/>
        </p:nvSpPr>
        <p:spPr>
          <a:xfrm>
            <a:off x="1784985" y="1685290"/>
            <a:ext cx="9658350" cy="521970"/>
          </a:xfrm>
          <a:prstGeom prst="rect">
            <a:avLst/>
          </a:prstGeom>
          <a:noFill/>
        </p:spPr>
        <p:txBody>
          <a:bodyPr wrap="square" rtlCol="0" anchor="t">
            <a:spAutoFit/>
          </a:bodyPr>
          <a:p>
            <a:r>
              <a:rPr lang="en-US" altLang="zh-CN" sz="2800" b="1">
                <a:latin typeface="等线" panose="02010600030101010101" charset="-122"/>
                <a:ea typeface="等线" panose="02010600030101010101" charset="-122"/>
              </a:rPr>
              <a:t>2. </a:t>
            </a:r>
            <a:r>
              <a:rPr lang="zh-CN" altLang="en-US" sz="2800" b="1">
                <a:latin typeface="等线" panose="02010600030101010101" charset="-122"/>
                <a:ea typeface="等线" panose="02010600030101010101" charset="-122"/>
              </a:rPr>
              <a:t>How difficult do you find Bluetooth Registerd to use?</a:t>
            </a:r>
            <a:endParaRPr lang="zh-CN" altLang="en-US" sz="2800" b="1">
              <a:latin typeface="等线" panose="02010600030101010101" charset="-122"/>
              <a:ea typeface="等线" panose="02010600030101010101" charset="-122"/>
            </a:endParaRPr>
          </a:p>
        </p:txBody>
      </p:sp>
      <p:sp>
        <p:nvSpPr>
          <p:cNvPr id="26" name="Rectangle 25"/>
          <p:cNvSpPr/>
          <p:nvPr>
            <p:custDataLst>
              <p:tags r:id="rId2"/>
            </p:custDataLst>
          </p:nvPr>
        </p:nvSpPr>
        <p:spPr>
          <a:xfrm>
            <a:off x="1796415" y="2207260"/>
            <a:ext cx="8858250" cy="605790"/>
          </a:xfrm>
          <a:prstGeom prst="rect">
            <a:avLst/>
          </a:prstGeom>
        </p:spPr>
        <p:txBody>
          <a:bodyPr wrap="square">
            <a:noAutofit/>
          </a:bodyPr>
          <a:p>
            <a:pPr algn="l">
              <a:lnSpc>
                <a:spcPct val="130000"/>
              </a:lnSpc>
            </a:pPr>
            <a:r>
              <a:rPr lang="en-US" sz="2800" b="1" dirty="0">
                <a:solidFill>
                  <a:schemeClr val="tx1">
                    <a:lumMod val="75000"/>
                    <a:lumOff val="25000"/>
                  </a:schemeClr>
                </a:solidFill>
                <a:latin typeface="等线" panose="02010600030101010101" charset="-122"/>
                <a:ea typeface="等线" panose="02010600030101010101" charset="-122"/>
                <a:cs typeface="+mn-ea"/>
                <a:sym typeface="+mn-lt"/>
              </a:rPr>
              <a:t>3. Whether the UI design is beautiful</a:t>
            </a:r>
            <a:r>
              <a:rPr lang="zh-CN" altLang="en-US" sz="2800" b="1" dirty="0">
                <a:solidFill>
                  <a:schemeClr val="tx1">
                    <a:lumMod val="75000"/>
                    <a:lumOff val="25000"/>
                  </a:schemeClr>
                </a:solidFill>
                <a:latin typeface="等线" panose="02010600030101010101" charset="-122"/>
                <a:ea typeface="等线" panose="02010600030101010101" charset="-122"/>
                <a:cs typeface="+mn-ea"/>
                <a:sym typeface="+mn-lt"/>
              </a:rPr>
              <a:t>？</a:t>
            </a:r>
            <a:endParaRPr lang="zh-CN" altLang="en-US" sz="2800" b="1" dirty="0">
              <a:solidFill>
                <a:schemeClr val="tx1">
                  <a:lumMod val="75000"/>
                  <a:lumOff val="25000"/>
                </a:schemeClr>
              </a:solidFill>
              <a:latin typeface="等线" panose="02010600030101010101" charset="-122"/>
              <a:ea typeface="等线" panose="02010600030101010101" charset="-122"/>
              <a:cs typeface="+mn-ea"/>
              <a:sym typeface="+mn-lt"/>
            </a:endParaRPr>
          </a:p>
        </p:txBody>
      </p:sp>
      <p:sp>
        <p:nvSpPr>
          <p:cNvPr id="42" name="TextBox 41"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txBox="1"/>
          <p:nvPr>
            <p:custDataLst>
              <p:tags r:id="rId3"/>
            </p:custDataLst>
          </p:nvPr>
        </p:nvSpPr>
        <p:spPr>
          <a:xfrm>
            <a:off x="1784985" y="2813050"/>
            <a:ext cx="7837170" cy="521970"/>
          </a:xfrm>
          <a:prstGeom prst="rect">
            <a:avLst/>
          </a:prstGeom>
          <a:noFill/>
        </p:spPr>
        <p:txBody>
          <a:bodyPr wrap="square" rtlCol="0">
            <a:spAutoFit/>
          </a:bodyPr>
          <a:lstStyle>
            <a:defPPr>
              <a:defRPr lang="zh-CN"/>
            </a:defPPr>
            <a:lvl1pPr>
              <a:defRPr sz="4000" b="1">
                <a:solidFill>
                  <a:schemeClr val="tx1">
                    <a:lumMod val="85000"/>
                    <a:lumOff val="15000"/>
                  </a:schemeClr>
                </a:solidFill>
                <a:cs typeface="+mn-ea"/>
              </a:defRPr>
            </a:lvl1pPr>
          </a:lstStyle>
          <a:p>
            <a:r>
              <a:rPr lang="en-US" sz="2800" dirty="0">
                <a:solidFill>
                  <a:schemeClr val="tx1">
                    <a:lumMod val="75000"/>
                    <a:lumOff val="25000"/>
                  </a:schemeClr>
                </a:solidFill>
                <a:latin typeface="等线" panose="02010600030101010101" charset="-122"/>
                <a:ea typeface="等线" panose="02010600030101010101" charset="-122"/>
              </a:rPr>
              <a:t>4. Whether the interface design is easy to use</a:t>
            </a:r>
            <a:r>
              <a:rPr lang="zh-CN" altLang="en-US" sz="2800" dirty="0">
                <a:solidFill>
                  <a:schemeClr val="tx1">
                    <a:lumMod val="75000"/>
                    <a:lumOff val="25000"/>
                  </a:schemeClr>
                </a:solidFill>
                <a:latin typeface="等线" panose="02010600030101010101" charset="-122"/>
                <a:ea typeface="等线" panose="02010600030101010101" charset="-122"/>
              </a:rPr>
              <a:t>？</a:t>
            </a:r>
            <a:endParaRPr lang="zh-CN" altLang="en-US" sz="2800" dirty="0">
              <a:solidFill>
                <a:schemeClr val="tx1">
                  <a:lumMod val="75000"/>
                  <a:lumOff val="25000"/>
                </a:schemeClr>
              </a:solidFill>
              <a:latin typeface="等线" panose="02010600030101010101" charset="-122"/>
              <a:ea typeface="等线" panose="02010600030101010101" charset="-122"/>
            </a:endParaRPr>
          </a:p>
        </p:txBody>
      </p:sp>
      <p:sp>
        <p:nvSpPr>
          <p:cNvPr id="7" name="文本框 6"/>
          <p:cNvSpPr txBox="1"/>
          <p:nvPr/>
        </p:nvSpPr>
        <p:spPr>
          <a:xfrm>
            <a:off x="1784985" y="3335020"/>
            <a:ext cx="9410065" cy="953135"/>
          </a:xfrm>
          <a:prstGeom prst="rect">
            <a:avLst/>
          </a:prstGeom>
          <a:noFill/>
        </p:spPr>
        <p:txBody>
          <a:bodyPr wrap="square" rtlCol="0" anchor="t">
            <a:spAutoFit/>
          </a:bodyPr>
          <a:p>
            <a:r>
              <a:rPr lang="en-US" altLang="zh-CN" sz="2800" b="1">
                <a:latin typeface="等线" panose="02010600030101010101" charset="-122"/>
                <a:ea typeface="等线" panose="02010600030101010101" charset="-122"/>
              </a:rPr>
              <a:t>5. </a:t>
            </a:r>
            <a:r>
              <a:rPr lang="zh-CN" altLang="en-US" sz="2800" b="1">
                <a:latin typeface="等线" panose="02010600030101010101" charset="-122"/>
                <a:ea typeface="等线" panose="02010600030101010101" charset="-122"/>
              </a:rPr>
              <a:t>Do you think the Bluetooth register Bluetooth </a:t>
            </a:r>
            <a:r>
              <a:rPr lang="en-US" altLang="zh-CN" sz="2800" b="1">
                <a:latin typeface="等线" panose="02010600030101010101" charset="-122"/>
                <a:ea typeface="等线" panose="02010600030101010101" charset="-122"/>
              </a:rPr>
              <a:t> </a:t>
            </a:r>
            <a:r>
              <a:rPr lang="zh-CN" altLang="en-US" sz="2800" b="1">
                <a:latin typeface="等线" panose="02010600030101010101" charset="-122"/>
                <a:ea typeface="等线" panose="02010600030101010101" charset="-122"/>
              </a:rPr>
              <a:t>connection is stable?</a:t>
            </a:r>
            <a:endParaRPr lang="zh-CN" altLang="en-US" sz="2800" b="1">
              <a:latin typeface="等线" panose="02010600030101010101" charset="-122"/>
              <a:ea typeface="等线" panose="02010600030101010101" charset="-122"/>
            </a:endParaRPr>
          </a:p>
        </p:txBody>
      </p:sp>
      <p:sp>
        <p:nvSpPr>
          <p:cNvPr id="8" name="文本框 7"/>
          <p:cNvSpPr txBox="1"/>
          <p:nvPr/>
        </p:nvSpPr>
        <p:spPr>
          <a:xfrm>
            <a:off x="1784985" y="4196080"/>
            <a:ext cx="9491980" cy="953135"/>
          </a:xfrm>
          <a:prstGeom prst="rect">
            <a:avLst/>
          </a:prstGeom>
          <a:noFill/>
        </p:spPr>
        <p:txBody>
          <a:bodyPr wrap="square" rtlCol="0" anchor="t">
            <a:spAutoFit/>
          </a:bodyPr>
          <a:p>
            <a:r>
              <a:rPr lang="en-US" altLang="zh-CN" sz="2800" b="1">
                <a:latin typeface="等线" panose="02010600030101010101" charset="-122"/>
                <a:ea typeface="等线" panose="02010600030101010101" charset="-122"/>
              </a:rPr>
              <a:t>6. </a:t>
            </a:r>
            <a:r>
              <a:rPr lang="zh-CN" altLang="en-US" sz="2800" b="1">
                <a:latin typeface="等线" panose="02010600030101010101" charset="-122"/>
                <a:ea typeface="等线" panose="02010600030101010101" charset="-122"/>
              </a:rPr>
              <a:t>Would you like to continue using the Bluetooth register?</a:t>
            </a:r>
            <a:endParaRPr lang="zh-CN" altLang="en-US" sz="2800" b="1">
              <a:latin typeface="等线" panose="02010600030101010101" charset="-122"/>
              <a:ea typeface="等线" panose="02010600030101010101" charset="-122"/>
            </a:endParaRPr>
          </a:p>
        </p:txBody>
      </p:sp>
      <p:sp>
        <p:nvSpPr>
          <p:cNvPr id="9" name="文本框 8"/>
          <p:cNvSpPr txBox="1"/>
          <p:nvPr/>
        </p:nvSpPr>
        <p:spPr>
          <a:xfrm>
            <a:off x="1784985" y="5214620"/>
            <a:ext cx="9897110" cy="953135"/>
          </a:xfrm>
          <a:prstGeom prst="rect">
            <a:avLst/>
          </a:prstGeom>
          <a:noFill/>
        </p:spPr>
        <p:txBody>
          <a:bodyPr wrap="square" rtlCol="0" anchor="t">
            <a:spAutoFit/>
          </a:bodyPr>
          <a:p>
            <a:r>
              <a:rPr lang="en-US" altLang="zh-CN" sz="2800" b="1">
                <a:latin typeface="等线" panose="02010600030101010101" charset="-122"/>
                <a:ea typeface="等线" panose="02010600030101010101" charset="-122"/>
              </a:rPr>
              <a:t>7. </a:t>
            </a:r>
            <a:r>
              <a:rPr lang="zh-CN" altLang="en-US" sz="2800" b="1">
                <a:latin typeface="等线" panose="02010600030101010101" charset="-122"/>
                <a:ea typeface="等线" panose="02010600030101010101" charset="-122"/>
              </a:rPr>
              <a:t>What additional features do you think the Bluetooth register needs?</a:t>
            </a:r>
            <a:endParaRPr lang="zh-CN" altLang="en-US" sz="2800" b="1">
              <a:latin typeface="等线" panose="02010600030101010101" charset="-122"/>
              <a:ea typeface="等线" panose="0201060003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GrpSpPr/>
          <p:nvPr/>
        </p:nvGrpSpPr>
        <p:grpSpPr>
          <a:xfrm>
            <a:off x="0" y="586853"/>
            <a:ext cx="10945494" cy="571163"/>
            <a:chOff x="4368208" y="820951"/>
            <a:chExt cx="6295891" cy="636209"/>
          </a:xfrm>
        </p:grpSpPr>
        <p:sp>
          <p:nvSpPr>
            <p:cNvPr id="4" name="Rectangle 3"/>
            <p:cNvSpPr/>
            <p:nvPr/>
          </p:nvSpPr>
          <p:spPr>
            <a:xfrm>
              <a:off x="4493491" y="820951"/>
              <a:ext cx="1425255" cy="635877"/>
            </a:xfrm>
            <a:prstGeom prst="rect">
              <a:avLst/>
            </a:prstGeom>
          </p:spPr>
          <p:txBody>
            <a:bodyPr wrap="square">
              <a:spAutoFit/>
            </a:bodyPr>
            <a:lstStyle/>
            <a:p>
              <a:pPr algn="ctr">
                <a:lnSpc>
                  <a:spcPct val="130000"/>
                </a:lnSpc>
              </a:pPr>
              <a:r>
                <a:rPr lang="en-US" altLang="zh-CN" sz="2400" b="1" dirty="0">
                  <a:solidFill>
                    <a:schemeClr val="bg2">
                      <a:lumMod val="75000"/>
                    </a:schemeClr>
                  </a:solidFill>
                  <a:latin typeface="+mj-ea"/>
                  <a:ea typeface="+mj-ea"/>
                  <a:sym typeface="+mn-ea"/>
                </a:rPr>
                <a:t>Feedback</a:t>
              </a:r>
              <a:endParaRPr lang="en-US" altLang="zh-CN" sz="2400" b="1" dirty="0">
                <a:solidFill>
                  <a:schemeClr val="bg2">
                    <a:lumMod val="75000"/>
                  </a:schemeClr>
                </a:solidFill>
                <a:latin typeface="+mj-ea"/>
                <a:ea typeface="+mj-ea"/>
                <a:cs typeface="+mn-ea"/>
                <a:sym typeface="+mn-ea"/>
              </a:endParaRPr>
            </a:p>
          </p:txBody>
        </p:sp>
        <p:cxnSp>
          <p:nvCxnSpPr>
            <p:cNvPr id="8" name="Straight Connector 7"/>
            <p:cNvCxnSpPr/>
            <p:nvPr/>
          </p:nvCxnSpPr>
          <p:spPr>
            <a:xfrm>
              <a:off x="4368208" y="1457160"/>
              <a:ext cx="6295891" cy="0"/>
            </a:xfrm>
            <a:prstGeom prst="line">
              <a:avLst/>
            </a:prstGeom>
            <a:ln>
              <a:solidFill>
                <a:schemeClr val="bg1">
                  <a:lumMod val="9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493410" y="1457160"/>
              <a:ext cx="1252024"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9" name="Group 28"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GrpSpPr/>
          <p:nvPr/>
        </p:nvGrpSpPr>
        <p:grpSpPr>
          <a:xfrm>
            <a:off x="715010" y="1064894"/>
            <a:ext cx="4881245" cy="4951096"/>
            <a:chOff x="713251" y="1613694"/>
            <a:chExt cx="2873511" cy="3061273"/>
          </a:xfrm>
        </p:grpSpPr>
        <p:sp>
          <p:nvSpPr>
            <p:cNvPr id="12" name="Rectangle: Rounded Corners 11"/>
            <p:cNvSpPr/>
            <p:nvPr/>
          </p:nvSpPr>
          <p:spPr>
            <a:xfrm>
              <a:off x="713251" y="1760537"/>
              <a:ext cx="2873511" cy="2914430"/>
            </a:xfrm>
            <a:prstGeom prst="roundRect">
              <a:avLst>
                <a:gd name="adj" fmla="val 6104"/>
              </a:avLst>
            </a:prstGeom>
            <a:solidFill>
              <a:schemeClr val="bg1"/>
            </a:solidFill>
            <a:ln>
              <a:noFill/>
            </a:ln>
            <a:effectLst>
              <a:outerShdw blurRad="317500" dist="114300" dir="5400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50000"/>
                    <a:lumOff val="50000"/>
                  </a:schemeClr>
                </a:solidFill>
                <a:cs typeface="+mn-ea"/>
                <a:sym typeface="+mn-lt"/>
              </a:endParaRPr>
            </a:p>
          </p:txBody>
        </p:sp>
        <p:sp>
          <p:nvSpPr>
            <p:cNvPr id="28" name="Rectangle: Top Corners Rounded 27"/>
            <p:cNvSpPr/>
            <p:nvPr/>
          </p:nvSpPr>
          <p:spPr>
            <a:xfrm>
              <a:off x="713251" y="1760535"/>
              <a:ext cx="2873511" cy="559486"/>
            </a:xfrm>
            <a:prstGeom prst="round2SameRect">
              <a:avLst>
                <a:gd name="adj1" fmla="val 29001"/>
                <a:gd name="adj2" fmla="val 0"/>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6" name="Rectangle 25"/>
            <p:cNvSpPr/>
            <p:nvPr/>
          </p:nvSpPr>
          <p:spPr>
            <a:xfrm>
              <a:off x="915110" y="1613694"/>
              <a:ext cx="2425681" cy="706327"/>
            </a:xfrm>
            <a:prstGeom prst="rect">
              <a:avLst/>
            </a:prstGeom>
          </p:spPr>
          <p:txBody>
            <a:bodyPr wrap="square">
              <a:noAutofit/>
            </a:bodyPr>
            <a:lstStyle/>
            <a:p>
              <a:pPr algn="ctr">
                <a:lnSpc>
                  <a:spcPct val="130000"/>
                </a:lnSpc>
              </a:pPr>
              <a:r>
                <a:rPr lang="en-US" sz="2800" b="1" dirty="0">
                  <a:solidFill>
                    <a:schemeClr val="accent1"/>
                  </a:solidFill>
                  <a:latin typeface="等线" panose="02010600030101010101" charset="-122"/>
                  <a:ea typeface="等线" panose="02010600030101010101" charset="-122"/>
                  <a:cs typeface="+mn-ea"/>
                  <a:sym typeface="+mn-lt"/>
                </a:rPr>
                <a:t>Whether the UI design is beautiful</a:t>
              </a:r>
              <a:endParaRPr lang="en-US" sz="2800" b="1" dirty="0">
                <a:solidFill>
                  <a:schemeClr val="accent1"/>
                </a:solidFill>
                <a:latin typeface="等线" panose="02010600030101010101" charset="-122"/>
                <a:ea typeface="等线" panose="02010600030101010101" charset="-122"/>
                <a:cs typeface="+mn-ea"/>
                <a:sym typeface="+mn-lt"/>
              </a:endParaRPr>
            </a:p>
          </p:txBody>
        </p:sp>
      </p:grpSp>
      <p:grpSp>
        <p:nvGrpSpPr>
          <p:cNvPr id="42" name="Group 41"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GrpSpPr/>
          <p:nvPr/>
        </p:nvGrpSpPr>
        <p:grpSpPr>
          <a:xfrm>
            <a:off x="909320" y="2378710"/>
            <a:ext cx="5187315" cy="2569210"/>
            <a:chOff x="594083" y="1724025"/>
            <a:chExt cx="3546790" cy="906236"/>
          </a:xfrm>
        </p:grpSpPr>
        <p:sp>
          <p:nvSpPr>
            <p:cNvPr id="43" name="Freeform 4"/>
            <p:cNvSpPr>
              <a:spLocks noChangeArrowheads="1"/>
            </p:cNvSpPr>
            <p:nvPr/>
          </p:nvSpPr>
          <p:spPr bwMode="auto">
            <a:xfrm rot="5400000">
              <a:off x="379967" y="2016508"/>
              <a:ext cx="749501" cy="321270"/>
            </a:xfrm>
            <a:prstGeom prst="roundRect">
              <a:avLst/>
            </a:prstGeom>
            <a:solidFill>
              <a:schemeClr val="accent1"/>
            </a:solidFill>
            <a:ln>
              <a:noFill/>
            </a:ln>
          </p:spPr>
          <p:txBody>
            <a:bodyPr wrap="none" anchor="ctr"/>
            <a:lstStyle/>
            <a:p>
              <a:endParaRPr lang="en-US" sz="1600" dirty="0">
                <a:cs typeface="+mn-ea"/>
                <a:sym typeface="+mn-lt"/>
              </a:endParaRPr>
            </a:p>
          </p:txBody>
        </p:sp>
        <p:sp>
          <p:nvSpPr>
            <p:cNvPr id="44" name="Rectangle: Rounded Corners 43"/>
            <p:cNvSpPr/>
            <p:nvPr/>
          </p:nvSpPr>
          <p:spPr>
            <a:xfrm>
              <a:off x="695513" y="1724025"/>
              <a:ext cx="2854540" cy="906236"/>
            </a:xfrm>
            <a:prstGeom prst="roundRect">
              <a:avLst>
                <a:gd name="adj" fmla="val 6831"/>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cs typeface="+mn-ea"/>
                <a:sym typeface="+mn-lt"/>
              </a:endParaRPr>
            </a:p>
          </p:txBody>
        </p:sp>
        <p:grpSp>
          <p:nvGrpSpPr>
            <p:cNvPr id="45" name="Group 44"/>
            <p:cNvGrpSpPr/>
            <p:nvPr/>
          </p:nvGrpSpPr>
          <p:grpSpPr>
            <a:xfrm>
              <a:off x="722002" y="1745444"/>
              <a:ext cx="3418871" cy="648806"/>
              <a:chOff x="-3835072" y="4770646"/>
              <a:chExt cx="3418871" cy="648806"/>
            </a:xfrm>
          </p:grpSpPr>
          <p:sp>
            <p:nvSpPr>
              <p:cNvPr id="46" name="TextBox 45"/>
              <p:cNvSpPr txBox="1"/>
              <p:nvPr/>
            </p:nvSpPr>
            <p:spPr>
              <a:xfrm>
                <a:off x="-2611075" y="5341954"/>
                <a:ext cx="2194874" cy="77498"/>
              </a:xfrm>
              <a:prstGeom prst="rect">
                <a:avLst/>
              </a:prstGeom>
              <a:noFill/>
            </p:spPr>
            <p:txBody>
              <a:bodyPr wrap="square" rtlCol="0">
                <a:spAutoFit/>
              </a:bodyPr>
              <a:lstStyle/>
              <a:p>
                <a:pPr>
                  <a:lnSpc>
                    <a:spcPct val="120000"/>
                  </a:lnSpc>
                </a:pPr>
                <a:r>
                  <a:rPr lang="en-US" sz="700" dirty="0">
                    <a:solidFill>
                      <a:schemeClr val="tx1">
                        <a:lumMod val="85000"/>
                        <a:lumOff val="15000"/>
                      </a:schemeClr>
                    </a:solidFill>
                    <a:cs typeface="+mn-ea"/>
                    <a:sym typeface="+mn-lt"/>
                  </a:rPr>
                  <a:t>20 JANUARY 2021</a:t>
                </a:r>
                <a:endParaRPr lang="en-US" sz="700" dirty="0">
                  <a:solidFill>
                    <a:schemeClr val="tx1">
                      <a:lumMod val="85000"/>
                      <a:lumOff val="15000"/>
                    </a:schemeClr>
                  </a:solidFill>
                  <a:cs typeface="+mn-ea"/>
                  <a:sym typeface="+mn-lt"/>
                </a:endParaRPr>
              </a:p>
            </p:txBody>
          </p:sp>
          <p:sp>
            <p:nvSpPr>
              <p:cNvPr id="47" name="TextBox 46"/>
              <p:cNvSpPr txBox="1"/>
              <p:nvPr/>
            </p:nvSpPr>
            <p:spPr>
              <a:xfrm>
                <a:off x="-3835072" y="4770646"/>
                <a:ext cx="2817373" cy="425568"/>
              </a:xfrm>
              <a:prstGeom prst="rect">
                <a:avLst/>
              </a:prstGeom>
              <a:noFill/>
            </p:spPr>
            <p:txBody>
              <a:bodyPr wrap="square" rtlCol="0">
                <a:noAutofit/>
              </a:bodyPr>
              <a:lstStyle/>
              <a:p>
                <a:pPr>
                  <a:lnSpc>
                    <a:spcPct val="120000"/>
                  </a:lnSpc>
                </a:pPr>
                <a:r>
                  <a:rPr lang="en-US" sz="2400" b="1" dirty="0">
                    <a:solidFill>
                      <a:schemeClr val="tx1">
                        <a:lumMod val="75000"/>
                        <a:lumOff val="25000"/>
                      </a:schemeClr>
                    </a:solidFill>
                    <a:latin typeface="等线" panose="02010600030101010101" charset="-122"/>
                    <a:ea typeface="等线" panose="02010600030101010101" charset="-122"/>
                    <a:cs typeface="+mn-ea"/>
                    <a:sym typeface="+mn-lt"/>
                  </a:rPr>
                  <a:t>Most users think it is beautiful, a few users find it very beautiful and average.</a:t>
                </a:r>
                <a:endParaRPr lang="en-US" altLang="en-US" sz="2400" b="1" dirty="0">
                  <a:solidFill>
                    <a:schemeClr val="tx1">
                      <a:lumMod val="75000"/>
                      <a:lumOff val="25000"/>
                    </a:schemeClr>
                  </a:solidFill>
                  <a:latin typeface="等线" panose="02010600030101010101" charset="-122"/>
                  <a:ea typeface="等线" panose="02010600030101010101" charset="-122"/>
                  <a:cs typeface="+mn-ea"/>
                  <a:sym typeface="+mn-lt"/>
                </a:endParaRPr>
              </a:p>
            </p:txBody>
          </p:sp>
        </p:grpSp>
      </p:grpSp>
      <p:grpSp>
        <p:nvGrpSpPr>
          <p:cNvPr id="48" name="Group 47"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GrpSpPr/>
          <p:nvPr/>
        </p:nvGrpSpPr>
        <p:grpSpPr>
          <a:xfrm>
            <a:off x="909320" y="3878370"/>
            <a:ext cx="4411345" cy="2306321"/>
            <a:chOff x="594083" y="1723930"/>
            <a:chExt cx="2491830" cy="1041269"/>
          </a:xfrm>
        </p:grpSpPr>
        <p:sp>
          <p:nvSpPr>
            <p:cNvPr id="49" name="Freeform 4"/>
            <p:cNvSpPr>
              <a:spLocks noChangeArrowheads="1"/>
            </p:cNvSpPr>
            <p:nvPr/>
          </p:nvSpPr>
          <p:spPr bwMode="auto">
            <a:xfrm rot="5400000">
              <a:off x="379967" y="2016508"/>
              <a:ext cx="749501" cy="321270"/>
            </a:xfrm>
            <a:prstGeom prst="roundRect">
              <a:avLst/>
            </a:prstGeom>
            <a:solidFill>
              <a:schemeClr val="accent1"/>
            </a:solidFill>
            <a:ln>
              <a:noFill/>
            </a:ln>
          </p:spPr>
          <p:txBody>
            <a:bodyPr wrap="none" anchor="ctr"/>
            <a:lstStyle/>
            <a:p>
              <a:endParaRPr lang="en-US" sz="1600" dirty="0">
                <a:cs typeface="+mn-ea"/>
                <a:sym typeface="+mn-lt"/>
              </a:endParaRPr>
            </a:p>
          </p:txBody>
        </p:sp>
        <p:sp>
          <p:nvSpPr>
            <p:cNvPr id="50" name="Rectangle: Rounded Corners 49"/>
            <p:cNvSpPr/>
            <p:nvPr/>
          </p:nvSpPr>
          <p:spPr>
            <a:xfrm>
              <a:off x="678095" y="1724025"/>
              <a:ext cx="2357601" cy="906236"/>
            </a:xfrm>
            <a:prstGeom prst="roundRect">
              <a:avLst>
                <a:gd name="adj" fmla="val 6831"/>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cs typeface="+mn-ea"/>
                <a:sym typeface="+mn-lt"/>
              </a:endParaRPr>
            </a:p>
          </p:txBody>
        </p:sp>
        <p:sp>
          <p:nvSpPr>
            <p:cNvPr id="53" name="TextBox 52"/>
            <p:cNvSpPr txBox="1"/>
            <p:nvPr/>
          </p:nvSpPr>
          <p:spPr>
            <a:xfrm>
              <a:off x="692006" y="1723930"/>
              <a:ext cx="2393907" cy="1041269"/>
            </a:xfrm>
            <a:prstGeom prst="rect">
              <a:avLst/>
            </a:prstGeom>
            <a:noFill/>
          </p:spPr>
          <p:txBody>
            <a:bodyPr wrap="square" rtlCol="0">
              <a:noAutofit/>
            </a:bodyPr>
            <a:lstStyle/>
            <a:p>
              <a:pPr>
                <a:lnSpc>
                  <a:spcPct val="120000"/>
                </a:lnSpc>
              </a:pPr>
              <a:r>
                <a:rPr lang="en-US" sz="2400" b="1" dirty="0">
                  <a:solidFill>
                    <a:schemeClr val="tx1">
                      <a:lumMod val="75000"/>
                      <a:lumOff val="25000"/>
                    </a:schemeClr>
                  </a:solidFill>
                  <a:latin typeface="等线" panose="02010600030101010101" charset="-122"/>
                  <a:ea typeface="等线" panose="02010600030101010101" charset="-122"/>
                  <a:cs typeface="+mn-ea"/>
                  <a:sym typeface="+mn-lt"/>
                </a:rPr>
                <a:t>Based on user feedback, we will further optimize the UI design to improve user satisfaction with the product.</a:t>
              </a:r>
              <a:endParaRPr lang="en-US" sz="2400" b="1" dirty="0">
                <a:solidFill>
                  <a:schemeClr val="tx1">
                    <a:lumMod val="75000"/>
                    <a:lumOff val="25000"/>
                  </a:schemeClr>
                </a:solidFill>
                <a:latin typeface="等线" panose="02010600030101010101" charset="-122"/>
                <a:ea typeface="等线" panose="02010600030101010101" charset="-122"/>
                <a:cs typeface="+mn-ea"/>
                <a:sym typeface="+mn-lt"/>
              </a:endParaRPr>
            </a:p>
          </p:txBody>
        </p:sp>
      </p:grpSp>
      <p:sp>
        <p:nvSpPr>
          <p:cNvPr id="10" name="e7d195523061f1c0"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hidden="1"/>
          <p:cNvSpPr txBox="1"/>
          <p:nvPr/>
        </p:nvSpPr>
        <p:spPr>
          <a:xfrm>
            <a:off x="-355600" y="1803400"/>
            <a:ext cx="322909"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a:t>
            </a:r>
            <a:endParaRPr lang="zh-CN" altLang="en-US" sz="100"/>
          </a:p>
        </p:txBody>
      </p:sp>
      <p:pic>
        <p:nvPicPr>
          <p:cNvPr id="2" name="图片 1"/>
          <p:cNvPicPr>
            <a:picLocks noChangeAspect="1"/>
          </p:cNvPicPr>
          <p:nvPr>
            <p:custDataLst>
              <p:tags r:id="rId1"/>
            </p:custDataLst>
          </p:nvPr>
        </p:nvPicPr>
        <p:blipFill>
          <a:blip r:embed="rId2"/>
          <a:stretch>
            <a:fillRect/>
          </a:stretch>
        </p:blipFill>
        <p:spPr>
          <a:xfrm>
            <a:off x="5831840" y="981710"/>
            <a:ext cx="5797550" cy="45808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txBox="1"/>
          <p:nvPr/>
        </p:nvSpPr>
        <p:spPr>
          <a:xfrm>
            <a:off x="6558280" y="586740"/>
            <a:ext cx="4890770" cy="1076325"/>
          </a:xfrm>
          <a:prstGeom prst="rect">
            <a:avLst/>
          </a:prstGeom>
          <a:noFill/>
        </p:spPr>
        <p:txBody>
          <a:bodyPr wrap="square" rtlCol="0">
            <a:spAutoFit/>
          </a:bodyPr>
          <a:lstStyle>
            <a:defPPr>
              <a:defRPr lang="zh-CN"/>
            </a:defPPr>
            <a:lvl1pPr>
              <a:defRPr sz="4000" b="1">
                <a:solidFill>
                  <a:schemeClr val="tx1">
                    <a:lumMod val="85000"/>
                    <a:lumOff val="15000"/>
                  </a:schemeClr>
                </a:solidFill>
                <a:cs typeface="+mn-ea"/>
              </a:defRPr>
            </a:lvl1pPr>
          </a:lstStyle>
          <a:p>
            <a:r>
              <a:rPr lang="en-US" sz="3200" dirty="0">
                <a:solidFill>
                  <a:schemeClr val="tx1">
                    <a:lumMod val="75000"/>
                    <a:lumOff val="25000"/>
                  </a:schemeClr>
                </a:solidFill>
                <a:latin typeface="等线" panose="02010600030101010101" charset="-122"/>
                <a:ea typeface="等线" panose="02010600030101010101" charset="-122"/>
              </a:rPr>
              <a:t>Whether the interface design is easy to use</a:t>
            </a:r>
            <a:endParaRPr lang="en-US" sz="3200" dirty="0">
              <a:solidFill>
                <a:schemeClr val="tx1">
                  <a:lumMod val="75000"/>
                  <a:lumOff val="25000"/>
                </a:schemeClr>
              </a:solidFill>
              <a:latin typeface="等线" panose="02010600030101010101" charset="-122"/>
              <a:ea typeface="等线" panose="02010600030101010101" charset="-122"/>
            </a:endParaRPr>
          </a:p>
        </p:txBody>
      </p:sp>
      <p:sp>
        <p:nvSpPr>
          <p:cNvPr id="65" name="Rectangle: Rounded Corners 64"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p:nvPr/>
        </p:nvSpPr>
        <p:spPr>
          <a:xfrm rot="10800000">
            <a:off x="5720080" y="4996180"/>
            <a:ext cx="692150" cy="690880"/>
          </a:xfrm>
          <a:prstGeom prst="roundRect">
            <a:avLst>
              <a:gd name="adj" fmla="val 50000"/>
            </a:avLst>
          </a:prstGeom>
          <a:gradFill>
            <a:gsLst>
              <a:gs pos="0">
                <a:srgbClr val="953CD8"/>
              </a:gs>
              <a:gs pos="100000">
                <a:srgbClr val="7A25B9"/>
              </a:gs>
            </a:gsLst>
            <a:lin ang="16200000" scaled="1"/>
          </a:gradFill>
          <a:ln>
            <a:noFill/>
          </a:ln>
          <a:effectLst>
            <a:outerShdw blurRad="127000" dist="76200" dir="27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cxnSp>
        <p:nvCxnSpPr>
          <p:cNvPr id="67" name="Straight Arrow Connector 66"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CxnSpPr/>
          <p:nvPr/>
        </p:nvCxnSpPr>
        <p:spPr>
          <a:xfrm flipH="1" flipV="1">
            <a:off x="5899859" y="5345742"/>
            <a:ext cx="340360" cy="317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57" name="Group 33"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GrpSpPr/>
          <p:nvPr/>
        </p:nvGrpSpPr>
        <p:grpSpPr>
          <a:xfrm>
            <a:off x="6590665" y="1886585"/>
            <a:ext cx="4995800" cy="4098290"/>
            <a:chOff x="5211421" y="8224094"/>
            <a:chExt cx="7244105" cy="1352620"/>
          </a:xfrm>
        </p:grpSpPr>
        <p:grpSp>
          <p:nvGrpSpPr>
            <p:cNvPr id="81" name="Group 39"/>
            <p:cNvGrpSpPr/>
            <p:nvPr/>
          </p:nvGrpSpPr>
          <p:grpSpPr>
            <a:xfrm>
              <a:off x="5211421" y="8224094"/>
              <a:ext cx="7244105" cy="1352620"/>
              <a:chOff x="2006641" y="2397540"/>
              <a:chExt cx="8599254" cy="1179975"/>
            </a:xfrm>
          </p:grpSpPr>
          <p:sp>
            <p:nvSpPr>
              <p:cNvPr id="86" name="Rectangle: Rounded Corners 42"/>
              <p:cNvSpPr/>
              <p:nvPr/>
            </p:nvSpPr>
            <p:spPr>
              <a:xfrm>
                <a:off x="2006641" y="2397544"/>
                <a:ext cx="8599254" cy="1179971"/>
              </a:xfrm>
              <a:prstGeom prst="roundRect">
                <a:avLst>
                  <a:gd name="adj" fmla="val 6269"/>
                </a:avLst>
              </a:prstGeom>
              <a:solidFill>
                <a:schemeClr val="bg1"/>
              </a:solidFill>
              <a:ln>
                <a:noFill/>
              </a:ln>
              <a:effectLst>
                <a:outerShdw blurRad="723900" sx="90000" sy="90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a typeface="思源黑体 CN Light" panose="020B0300000000000000" pitchFamily="34" charset="-122"/>
                </a:endParaRPr>
              </a:p>
            </p:txBody>
          </p:sp>
          <p:grpSp>
            <p:nvGrpSpPr>
              <p:cNvPr id="87" name="Group 43"/>
              <p:cNvGrpSpPr/>
              <p:nvPr/>
            </p:nvGrpSpPr>
            <p:grpSpPr>
              <a:xfrm>
                <a:off x="2006641" y="2397540"/>
                <a:ext cx="8599254" cy="1014150"/>
                <a:chOff x="1093904" y="3847347"/>
                <a:chExt cx="14402898" cy="1339428"/>
              </a:xfrm>
            </p:grpSpPr>
            <p:sp>
              <p:nvSpPr>
                <p:cNvPr id="88" name="Rectangle: Top Corners Rounded 44"/>
                <p:cNvSpPr/>
                <p:nvPr/>
              </p:nvSpPr>
              <p:spPr>
                <a:xfrm>
                  <a:off x="1093904" y="3847347"/>
                  <a:ext cx="14402898" cy="61311"/>
                </a:xfrm>
                <a:prstGeom prst="round2SameRect">
                  <a:avLst>
                    <a:gd name="adj1" fmla="val 50000"/>
                    <a:gd name="adj2" fmla="val 0"/>
                  </a:avLst>
                </a:prstGeom>
                <a:gradFill>
                  <a:gsLst>
                    <a:gs pos="0">
                      <a:schemeClr val="accent4">
                        <a:lumMod val="60000"/>
                        <a:lumOff val="40000"/>
                      </a:schemeClr>
                    </a:gs>
                    <a:gs pos="99000">
                      <a:schemeClr val="accent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dirty="0">
                    <a:solidFill>
                      <a:schemeClr val="tx1"/>
                    </a:solidFill>
                    <a:ea typeface="思源黑体 CN Light" panose="020B0300000000000000" pitchFamily="34" charset="-122"/>
                  </a:endParaRPr>
                </a:p>
              </p:txBody>
            </p:sp>
            <p:sp>
              <p:nvSpPr>
                <p:cNvPr id="89" name="TextBox 45"/>
                <p:cNvSpPr txBox="1"/>
                <p:nvPr/>
              </p:nvSpPr>
              <p:spPr>
                <a:xfrm>
                  <a:off x="3105850" y="4699732"/>
                  <a:ext cx="11992954" cy="4870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00000"/>
                    </a:lnSpc>
                  </a:pPr>
                  <a:r>
                    <a:rPr lang="en-US" sz="2400" b="1" kern="900" dirty="0">
                      <a:solidFill>
                        <a:schemeClr val="tx1"/>
                      </a:solidFill>
                      <a:uFillTx/>
                      <a:latin typeface="等线" panose="02010600030101010101" charset="-122"/>
                      <a:ea typeface="等线" panose="02010600030101010101" charset="-122"/>
                    </a:rPr>
                    <a:t>So we'll consider providing more detailed instructions and tutorials early on.</a:t>
                  </a:r>
                  <a:endParaRPr lang="en-US" sz="2400" b="1" kern="900" dirty="0">
                    <a:solidFill>
                      <a:schemeClr val="tx1"/>
                    </a:solidFill>
                    <a:uFillTx/>
                    <a:latin typeface="等线" panose="02010600030101010101" charset="-122"/>
                    <a:ea typeface="等线" panose="02010600030101010101" charset="-122"/>
                  </a:endParaRPr>
                </a:p>
              </p:txBody>
            </p:sp>
            <p:sp>
              <p:nvSpPr>
                <p:cNvPr id="90" name="TextBox 46"/>
                <p:cNvSpPr txBox="1"/>
                <p:nvPr/>
              </p:nvSpPr>
              <p:spPr>
                <a:xfrm>
                  <a:off x="3107680" y="4017100"/>
                  <a:ext cx="11994785" cy="622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2400" b="1" dirty="0">
                      <a:solidFill>
                        <a:schemeClr val="tx1"/>
                      </a:solidFill>
                      <a:latin typeface="等线" panose="02010600030101010101" charset="-122"/>
                      <a:ea typeface="等线" panose="02010600030101010101" charset="-122"/>
                    </a:rPr>
                    <a:t>Most users find the Bluetooth Register easy to use, but a few find it average.</a:t>
                  </a:r>
                  <a:endParaRPr lang="en-US" sz="2400" b="1" dirty="0">
                    <a:solidFill>
                      <a:schemeClr val="tx1"/>
                    </a:solidFill>
                    <a:latin typeface="等线" panose="02010600030101010101" charset="-122"/>
                    <a:ea typeface="等线" panose="02010600030101010101" charset="-122"/>
                  </a:endParaRPr>
                </a:p>
              </p:txBody>
            </p:sp>
          </p:grpSp>
        </p:grpSp>
        <p:grpSp>
          <p:nvGrpSpPr>
            <p:cNvPr id="82" name="Group 35"/>
            <p:cNvGrpSpPr/>
            <p:nvPr/>
          </p:nvGrpSpPr>
          <p:grpSpPr>
            <a:xfrm>
              <a:off x="5310333" y="8724089"/>
              <a:ext cx="914329" cy="272452"/>
              <a:chOff x="8042354" y="3636035"/>
              <a:chExt cx="914329" cy="272452"/>
            </a:xfrm>
          </p:grpSpPr>
          <p:sp>
            <p:nvSpPr>
              <p:cNvPr id="83" name="Oval 36"/>
              <p:cNvSpPr/>
              <p:nvPr/>
            </p:nvSpPr>
            <p:spPr>
              <a:xfrm>
                <a:off x="8042354" y="3636035"/>
                <a:ext cx="914329" cy="272452"/>
              </a:xfrm>
              <a:prstGeom prst="ellips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a typeface="思源黑体 CN Light" panose="020B0300000000000000" pitchFamily="34" charset="-122"/>
                </a:endParaRPr>
              </a:p>
            </p:txBody>
          </p:sp>
          <p:sp>
            <p:nvSpPr>
              <p:cNvPr id="84" name="Oval 37"/>
              <p:cNvSpPr/>
              <p:nvPr/>
            </p:nvSpPr>
            <p:spPr>
              <a:xfrm>
                <a:off x="8158372" y="3678160"/>
                <a:ext cx="695185" cy="1974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a typeface="思源黑体 CN Light" panose="020B0300000000000000" pitchFamily="34" charset="-122"/>
                </a:endParaRPr>
              </a:p>
            </p:txBody>
          </p:sp>
          <p:sp>
            <p:nvSpPr>
              <p:cNvPr id="85" name="Freeform 229"/>
              <p:cNvSpPr/>
              <p:nvPr/>
            </p:nvSpPr>
            <p:spPr bwMode="auto">
              <a:xfrm>
                <a:off x="8384882" y="3728040"/>
                <a:ext cx="276232" cy="97873"/>
              </a:xfrm>
              <a:custGeom>
                <a:avLst/>
                <a:gdLst>
                  <a:gd name="T0" fmla="*/ 124 w 16128"/>
                  <a:gd name="T1" fmla="*/ 7223 h 11872"/>
                  <a:gd name="T2" fmla="*/ 59 w 16128"/>
                  <a:gd name="T3" fmla="*/ 7113 h 11872"/>
                  <a:gd name="T4" fmla="*/ 18 w 16128"/>
                  <a:gd name="T5" fmla="*/ 6994 h 11872"/>
                  <a:gd name="T6" fmla="*/ 1 w 16128"/>
                  <a:gd name="T7" fmla="*/ 6871 h 11872"/>
                  <a:gd name="T8" fmla="*/ 7 w 16128"/>
                  <a:gd name="T9" fmla="*/ 6747 h 11872"/>
                  <a:gd name="T10" fmla="*/ 36 w 16128"/>
                  <a:gd name="T11" fmla="*/ 6626 h 11872"/>
                  <a:gd name="T12" fmla="*/ 90 w 16128"/>
                  <a:gd name="T13" fmla="*/ 6512 h 11872"/>
                  <a:gd name="T14" fmla="*/ 165 w 16128"/>
                  <a:gd name="T15" fmla="*/ 6408 h 11872"/>
                  <a:gd name="T16" fmla="*/ 1850 w 16128"/>
                  <a:gd name="T17" fmla="*/ 4727 h 11872"/>
                  <a:gd name="T18" fmla="*/ 1957 w 16128"/>
                  <a:gd name="T19" fmla="*/ 4656 h 11872"/>
                  <a:gd name="T20" fmla="*/ 2073 w 16128"/>
                  <a:gd name="T21" fmla="*/ 4609 h 11872"/>
                  <a:gd name="T22" fmla="*/ 2195 w 16128"/>
                  <a:gd name="T23" fmla="*/ 4586 h 11872"/>
                  <a:gd name="T24" fmla="*/ 2319 w 16128"/>
                  <a:gd name="T25" fmla="*/ 4586 h 11872"/>
                  <a:gd name="T26" fmla="*/ 2441 w 16128"/>
                  <a:gd name="T27" fmla="*/ 4609 h 11872"/>
                  <a:gd name="T28" fmla="*/ 2558 w 16128"/>
                  <a:gd name="T29" fmla="*/ 4656 h 11872"/>
                  <a:gd name="T30" fmla="*/ 2665 w 16128"/>
                  <a:gd name="T31" fmla="*/ 4727 h 11872"/>
                  <a:gd name="T32" fmla="*/ 5357 w 16128"/>
                  <a:gd name="T33" fmla="*/ 7406 h 11872"/>
                  <a:gd name="T34" fmla="*/ 5460 w 16128"/>
                  <a:gd name="T35" fmla="*/ 7483 h 11872"/>
                  <a:gd name="T36" fmla="*/ 5575 w 16128"/>
                  <a:gd name="T37" fmla="*/ 7535 h 11872"/>
                  <a:gd name="T38" fmla="*/ 5696 w 16128"/>
                  <a:gd name="T39" fmla="*/ 7565 h 11872"/>
                  <a:gd name="T40" fmla="*/ 5819 w 16128"/>
                  <a:gd name="T41" fmla="*/ 7571 h 11872"/>
                  <a:gd name="T42" fmla="*/ 5942 w 16128"/>
                  <a:gd name="T43" fmla="*/ 7552 h 11872"/>
                  <a:gd name="T44" fmla="*/ 6060 w 16128"/>
                  <a:gd name="T45" fmla="*/ 7512 h 11872"/>
                  <a:gd name="T46" fmla="*/ 6170 w 16128"/>
                  <a:gd name="T47" fmla="*/ 7447 h 11872"/>
                  <a:gd name="T48" fmla="*/ 13421 w 16128"/>
                  <a:gd name="T49" fmla="*/ 190 h 11872"/>
                  <a:gd name="T50" fmla="*/ 13521 w 16128"/>
                  <a:gd name="T51" fmla="*/ 107 h 11872"/>
                  <a:gd name="T52" fmla="*/ 13634 w 16128"/>
                  <a:gd name="T53" fmla="*/ 47 h 11872"/>
                  <a:gd name="T54" fmla="*/ 13753 w 16128"/>
                  <a:gd name="T55" fmla="*/ 12 h 11872"/>
                  <a:gd name="T56" fmla="*/ 13877 w 16128"/>
                  <a:gd name="T57" fmla="*/ 0 h 11872"/>
                  <a:gd name="T58" fmla="*/ 14000 w 16128"/>
                  <a:gd name="T59" fmla="*/ 11 h 11872"/>
                  <a:gd name="T60" fmla="*/ 14120 w 16128"/>
                  <a:gd name="T61" fmla="*/ 46 h 11872"/>
                  <a:gd name="T62" fmla="*/ 14233 w 16128"/>
                  <a:gd name="T63" fmla="*/ 105 h 11872"/>
                  <a:gd name="T64" fmla="*/ 14334 w 16128"/>
                  <a:gd name="T65" fmla="*/ 186 h 11872"/>
                  <a:gd name="T66" fmla="*/ 16003 w 16128"/>
                  <a:gd name="T67" fmla="*/ 1855 h 11872"/>
                  <a:gd name="T68" fmla="*/ 16068 w 16128"/>
                  <a:gd name="T69" fmla="*/ 1964 h 11872"/>
                  <a:gd name="T70" fmla="*/ 16109 w 16128"/>
                  <a:gd name="T71" fmla="*/ 2082 h 11872"/>
                  <a:gd name="T72" fmla="*/ 16127 w 16128"/>
                  <a:gd name="T73" fmla="*/ 2205 h 11872"/>
                  <a:gd name="T74" fmla="*/ 16122 w 16128"/>
                  <a:gd name="T75" fmla="*/ 2328 h 11872"/>
                  <a:gd name="T76" fmla="*/ 16093 w 16128"/>
                  <a:gd name="T77" fmla="*/ 2449 h 11872"/>
                  <a:gd name="T78" fmla="*/ 16039 w 16128"/>
                  <a:gd name="T79" fmla="*/ 2564 h 11872"/>
                  <a:gd name="T80" fmla="*/ 15964 w 16128"/>
                  <a:gd name="T81" fmla="*/ 2667 h 11872"/>
                  <a:gd name="T82" fmla="*/ 7188 w 16128"/>
                  <a:gd name="T83" fmla="*/ 11462 h 11872"/>
                  <a:gd name="T84" fmla="*/ 7074 w 16128"/>
                  <a:gd name="T85" fmla="*/ 11550 h 11872"/>
                  <a:gd name="T86" fmla="*/ 6943 w 16128"/>
                  <a:gd name="T87" fmla="*/ 11632 h 11872"/>
                  <a:gd name="T88" fmla="*/ 6801 w 16128"/>
                  <a:gd name="T89" fmla="*/ 11706 h 11872"/>
                  <a:gd name="T90" fmla="*/ 6652 w 16128"/>
                  <a:gd name="T91" fmla="*/ 11767 h 11872"/>
                  <a:gd name="T92" fmla="*/ 6500 w 16128"/>
                  <a:gd name="T93" fmla="*/ 11817 h 11872"/>
                  <a:gd name="T94" fmla="*/ 6349 w 16128"/>
                  <a:gd name="T95" fmla="*/ 11852 h 11872"/>
                  <a:gd name="T96" fmla="*/ 6205 w 16128"/>
                  <a:gd name="T97" fmla="*/ 11870 h 11872"/>
                  <a:gd name="T98" fmla="*/ 5352 w 16128"/>
                  <a:gd name="T99" fmla="*/ 11871 h 11872"/>
                  <a:gd name="T100" fmla="*/ 5210 w 16128"/>
                  <a:gd name="T101" fmla="*/ 11858 h 11872"/>
                  <a:gd name="T102" fmla="*/ 5062 w 16128"/>
                  <a:gd name="T103" fmla="*/ 11827 h 11872"/>
                  <a:gd name="T104" fmla="*/ 4910 w 16128"/>
                  <a:gd name="T105" fmla="*/ 11780 h 11872"/>
                  <a:gd name="T106" fmla="*/ 4760 w 16128"/>
                  <a:gd name="T107" fmla="*/ 11722 h 11872"/>
                  <a:gd name="T108" fmla="*/ 4615 w 16128"/>
                  <a:gd name="T109" fmla="*/ 11651 h 11872"/>
                  <a:gd name="T110" fmla="*/ 4481 w 16128"/>
                  <a:gd name="T111" fmla="*/ 11572 h 11872"/>
                  <a:gd name="T112" fmla="*/ 4363 w 16128"/>
                  <a:gd name="T113" fmla="*/ 11484 h 11872"/>
                  <a:gd name="T114" fmla="*/ 187 w 16128"/>
                  <a:gd name="T115" fmla="*/ 7297 h 1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128" h="11872">
                    <a:moveTo>
                      <a:pt x="187" y="7297"/>
                    </a:moveTo>
                    <a:lnTo>
                      <a:pt x="164" y="7273"/>
                    </a:lnTo>
                    <a:lnTo>
                      <a:pt x="143" y="7248"/>
                    </a:lnTo>
                    <a:lnTo>
                      <a:pt x="124" y="7223"/>
                    </a:lnTo>
                    <a:lnTo>
                      <a:pt x="106" y="7196"/>
                    </a:lnTo>
                    <a:lnTo>
                      <a:pt x="89" y="7168"/>
                    </a:lnTo>
                    <a:lnTo>
                      <a:pt x="74" y="7141"/>
                    </a:lnTo>
                    <a:lnTo>
                      <a:pt x="59" y="7113"/>
                    </a:lnTo>
                    <a:lnTo>
                      <a:pt x="46" y="7084"/>
                    </a:lnTo>
                    <a:lnTo>
                      <a:pt x="35" y="7054"/>
                    </a:lnTo>
                    <a:lnTo>
                      <a:pt x="26" y="7024"/>
                    </a:lnTo>
                    <a:lnTo>
                      <a:pt x="18" y="6994"/>
                    </a:lnTo>
                    <a:lnTo>
                      <a:pt x="12" y="6964"/>
                    </a:lnTo>
                    <a:lnTo>
                      <a:pt x="6" y="6933"/>
                    </a:lnTo>
                    <a:lnTo>
                      <a:pt x="3" y="6902"/>
                    </a:lnTo>
                    <a:lnTo>
                      <a:pt x="1" y="6871"/>
                    </a:lnTo>
                    <a:lnTo>
                      <a:pt x="0" y="6841"/>
                    </a:lnTo>
                    <a:lnTo>
                      <a:pt x="1" y="6809"/>
                    </a:lnTo>
                    <a:lnTo>
                      <a:pt x="3" y="6778"/>
                    </a:lnTo>
                    <a:lnTo>
                      <a:pt x="7" y="6747"/>
                    </a:lnTo>
                    <a:lnTo>
                      <a:pt x="12" y="6717"/>
                    </a:lnTo>
                    <a:lnTo>
                      <a:pt x="18" y="6687"/>
                    </a:lnTo>
                    <a:lnTo>
                      <a:pt x="26" y="6656"/>
                    </a:lnTo>
                    <a:lnTo>
                      <a:pt x="36" y="6626"/>
                    </a:lnTo>
                    <a:lnTo>
                      <a:pt x="47" y="6597"/>
                    </a:lnTo>
                    <a:lnTo>
                      <a:pt x="59" y="6569"/>
                    </a:lnTo>
                    <a:lnTo>
                      <a:pt x="74" y="6539"/>
                    </a:lnTo>
                    <a:lnTo>
                      <a:pt x="90" y="6512"/>
                    </a:lnTo>
                    <a:lnTo>
                      <a:pt x="106" y="6485"/>
                    </a:lnTo>
                    <a:lnTo>
                      <a:pt x="125" y="6459"/>
                    </a:lnTo>
                    <a:lnTo>
                      <a:pt x="144" y="6432"/>
                    </a:lnTo>
                    <a:lnTo>
                      <a:pt x="165" y="6408"/>
                    </a:lnTo>
                    <a:lnTo>
                      <a:pt x="188" y="6384"/>
                    </a:lnTo>
                    <a:lnTo>
                      <a:pt x="1801" y="4771"/>
                    </a:lnTo>
                    <a:lnTo>
                      <a:pt x="1824" y="4748"/>
                    </a:lnTo>
                    <a:lnTo>
                      <a:pt x="1850" y="4727"/>
                    </a:lnTo>
                    <a:lnTo>
                      <a:pt x="1876" y="4707"/>
                    </a:lnTo>
                    <a:lnTo>
                      <a:pt x="1902" y="4689"/>
                    </a:lnTo>
                    <a:lnTo>
                      <a:pt x="1929" y="4671"/>
                    </a:lnTo>
                    <a:lnTo>
                      <a:pt x="1957" y="4656"/>
                    </a:lnTo>
                    <a:lnTo>
                      <a:pt x="1985" y="4642"/>
                    </a:lnTo>
                    <a:lnTo>
                      <a:pt x="2014" y="4630"/>
                    </a:lnTo>
                    <a:lnTo>
                      <a:pt x="2043" y="4619"/>
                    </a:lnTo>
                    <a:lnTo>
                      <a:pt x="2073" y="4609"/>
                    </a:lnTo>
                    <a:lnTo>
                      <a:pt x="2104" y="4601"/>
                    </a:lnTo>
                    <a:lnTo>
                      <a:pt x="2134" y="4595"/>
                    </a:lnTo>
                    <a:lnTo>
                      <a:pt x="2164" y="4590"/>
                    </a:lnTo>
                    <a:lnTo>
                      <a:pt x="2195" y="4586"/>
                    </a:lnTo>
                    <a:lnTo>
                      <a:pt x="2227" y="4584"/>
                    </a:lnTo>
                    <a:lnTo>
                      <a:pt x="2257" y="4583"/>
                    </a:lnTo>
                    <a:lnTo>
                      <a:pt x="2288" y="4584"/>
                    </a:lnTo>
                    <a:lnTo>
                      <a:pt x="2319" y="4586"/>
                    </a:lnTo>
                    <a:lnTo>
                      <a:pt x="2350" y="4590"/>
                    </a:lnTo>
                    <a:lnTo>
                      <a:pt x="2381" y="4595"/>
                    </a:lnTo>
                    <a:lnTo>
                      <a:pt x="2411" y="4601"/>
                    </a:lnTo>
                    <a:lnTo>
                      <a:pt x="2441" y="4609"/>
                    </a:lnTo>
                    <a:lnTo>
                      <a:pt x="2472" y="4619"/>
                    </a:lnTo>
                    <a:lnTo>
                      <a:pt x="2501" y="4630"/>
                    </a:lnTo>
                    <a:lnTo>
                      <a:pt x="2529" y="4642"/>
                    </a:lnTo>
                    <a:lnTo>
                      <a:pt x="2558" y="4656"/>
                    </a:lnTo>
                    <a:lnTo>
                      <a:pt x="2586" y="4671"/>
                    </a:lnTo>
                    <a:lnTo>
                      <a:pt x="2613" y="4689"/>
                    </a:lnTo>
                    <a:lnTo>
                      <a:pt x="2639" y="4707"/>
                    </a:lnTo>
                    <a:lnTo>
                      <a:pt x="2665" y="4727"/>
                    </a:lnTo>
                    <a:lnTo>
                      <a:pt x="2689" y="4748"/>
                    </a:lnTo>
                    <a:lnTo>
                      <a:pt x="2714" y="4770"/>
                    </a:lnTo>
                    <a:lnTo>
                      <a:pt x="5332" y="7384"/>
                    </a:lnTo>
                    <a:lnTo>
                      <a:pt x="5357" y="7406"/>
                    </a:lnTo>
                    <a:lnTo>
                      <a:pt x="5382" y="7427"/>
                    </a:lnTo>
                    <a:lnTo>
                      <a:pt x="5407" y="7448"/>
                    </a:lnTo>
                    <a:lnTo>
                      <a:pt x="5433" y="7466"/>
                    </a:lnTo>
                    <a:lnTo>
                      <a:pt x="5460" y="7483"/>
                    </a:lnTo>
                    <a:lnTo>
                      <a:pt x="5489" y="7498"/>
                    </a:lnTo>
                    <a:lnTo>
                      <a:pt x="5517" y="7512"/>
                    </a:lnTo>
                    <a:lnTo>
                      <a:pt x="5546" y="7524"/>
                    </a:lnTo>
                    <a:lnTo>
                      <a:pt x="5575" y="7535"/>
                    </a:lnTo>
                    <a:lnTo>
                      <a:pt x="5604" y="7545"/>
                    </a:lnTo>
                    <a:lnTo>
                      <a:pt x="5635" y="7553"/>
                    </a:lnTo>
                    <a:lnTo>
                      <a:pt x="5665" y="7559"/>
                    </a:lnTo>
                    <a:lnTo>
                      <a:pt x="5696" y="7565"/>
                    </a:lnTo>
                    <a:lnTo>
                      <a:pt x="5726" y="7569"/>
                    </a:lnTo>
                    <a:lnTo>
                      <a:pt x="5758" y="7571"/>
                    </a:lnTo>
                    <a:lnTo>
                      <a:pt x="5789" y="7572"/>
                    </a:lnTo>
                    <a:lnTo>
                      <a:pt x="5819" y="7571"/>
                    </a:lnTo>
                    <a:lnTo>
                      <a:pt x="5850" y="7569"/>
                    </a:lnTo>
                    <a:lnTo>
                      <a:pt x="5882" y="7565"/>
                    </a:lnTo>
                    <a:lnTo>
                      <a:pt x="5912" y="7559"/>
                    </a:lnTo>
                    <a:lnTo>
                      <a:pt x="5942" y="7552"/>
                    </a:lnTo>
                    <a:lnTo>
                      <a:pt x="5972" y="7544"/>
                    </a:lnTo>
                    <a:lnTo>
                      <a:pt x="6003" y="7535"/>
                    </a:lnTo>
                    <a:lnTo>
                      <a:pt x="6032" y="7524"/>
                    </a:lnTo>
                    <a:lnTo>
                      <a:pt x="6060" y="7512"/>
                    </a:lnTo>
                    <a:lnTo>
                      <a:pt x="6089" y="7498"/>
                    </a:lnTo>
                    <a:lnTo>
                      <a:pt x="6117" y="7482"/>
                    </a:lnTo>
                    <a:lnTo>
                      <a:pt x="6144" y="7465"/>
                    </a:lnTo>
                    <a:lnTo>
                      <a:pt x="6170" y="7447"/>
                    </a:lnTo>
                    <a:lnTo>
                      <a:pt x="6196" y="7426"/>
                    </a:lnTo>
                    <a:lnTo>
                      <a:pt x="6220" y="7405"/>
                    </a:lnTo>
                    <a:lnTo>
                      <a:pt x="6245" y="7383"/>
                    </a:lnTo>
                    <a:lnTo>
                      <a:pt x="13421" y="190"/>
                    </a:lnTo>
                    <a:lnTo>
                      <a:pt x="13445" y="166"/>
                    </a:lnTo>
                    <a:lnTo>
                      <a:pt x="13470" y="145"/>
                    </a:lnTo>
                    <a:lnTo>
                      <a:pt x="13495" y="125"/>
                    </a:lnTo>
                    <a:lnTo>
                      <a:pt x="13521" y="107"/>
                    </a:lnTo>
                    <a:lnTo>
                      <a:pt x="13549" y="90"/>
                    </a:lnTo>
                    <a:lnTo>
                      <a:pt x="13577" y="75"/>
                    </a:lnTo>
                    <a:lnTo>
                      <a:pt x="13605" y="60"/>
                    </a:lnTo>
                    <a:lnTo>
                      <a:pt x="13634" y="47"/>
                    </a:lnTo>
                    <a:lnTo>
                      <a:pt x="13663" y="36"/>
                    </a:lnTo>
                    <a:lnTo>
                      <a:pt x="13693" y="27"/>
                    </a:lnTo>
                    <a:lnTo>
                      <a:pt x="13723" y="19"/>
                    </a:lnTo>
                    <a:lnTo>
                      <a:pt x="13753" y="12"/>
                    </a:lnTo>
                    <a:lnTo>
                      <a:pt x="13784" y="7"/>
                    </a:lnTo>
                    <a:lnTo>
                      <a:pt x="13815" y="3"/>
                    </a:lnTo>
                    <a:lnTo>
                      <a:pt x="13846" y="1"/>
                    </a:lnTo>
                    <a:lnTo>
                      <a:pt x="13877" y="0"/>
                    </a:lnTo>
                    <a:lnTo>
                      <a:pt x="13908" y="1"/>
                    </a:lnTo>
                    <a:lnTo>
                      <a:pt x="13939" y="3"/>
                    </a:lnTo>
                    <a:lnTo>
                      <a:pt x="13970" y="6"/>
                    </a:lnTo>
                    <a:lnTo>
                      <a:pt x="14000" y="11"/>
                    </a:lnTo>
                    <a:lnTo>
                      <a:pt x="14031" y="18"/>
                    </a:lnTo>
                    <a:lnTo>
                      <a:pt x="14062" y="26"/>
                    </a:lnTo>
                    <a:lnTo>
                      <a:pt x="14091" y="35"/>
                    </a:lnTo>
                    <a:lnTo>
                      <a:pt x="14120" y="46"/>
                    </a:lnTo>
                    <a:lnTo>
                      <a:pt x="14149" y="58"/>
                    </a:lnTo>
                    <a:lnTo>
                      <a:pt x="14178" y="73"/>
                    </a:lnTo>
                    <a:lnTo>
                      <a:pt x="14206" y="88"/>
                    </a:lnTo>
                    <a:lnTo>
                      <a:pt x="14233" y="105"/>
                    </a:lnTo>
                    <a:lnTo>
                      <a:pt x="14259" y="123"/>
                    </a:lnTo>
                    <a:lnTo>
                      <a:pt x="14285" y="143"/>
                    </a:lnTo>
                    <a:lnTo>
                      <a:pt x="14310" y="164"/>
                    </a:lnTo>
                    <a:lnTo>
                      <a:pt x="14334" y="186"/>
                    </a:lnTo>
                    <a:lnTo>
                      <a:pt x="15938" y="1780"/>
                    </a:lnTo>
                    <a:lnTo>
                      <a:pt x="15962" y="1804"/>
                    </a:lnTo>
                    <a:lnTo>
                      <a:pt x="15983" y="1829"/>
                    </a:lnTo>
                    <a:lnTo>
                      <a:pt x="16003" y="1855"/>
                    </a:lnTo>
                    <a:lnTo>
                      <a:pt x="16021" y="1881"/>
                    </a:lnTo>
                    <a:lnTo>
                      <a:pt x="16038" y="1908"/>
                    </a:lnTo>
                    <a:lnTo>
                      <a:pt x="16053" y="1935"/>
                    </a:lnTo>
                    <a:lnTo>
                      <a:pt x="16068" y="1964"/>
                    </a:lnTo>
                    <a:lnTo>
                      <a:pt x="16081" y="1993"/>
                    </a:lnTo>
                    <a:lnTo>
                      <a:pt x="16092" y="2022"/>
                    </a:lnTo>
                    <a:lnTo>
                      <a:pt x="16101" y="2051"/>
                    </a:lnTo>
                    <a:lnTo>
                      <a:pt x="16109" y="2082"/>
                    </a:lnTo>
                    <a:lnTo>
                      <a:pt x="16116" y="2112"/>
                    </a:lnTo>
                    <a:lnTo>
                      <a:pt x="16121" y="2143"/>
                    </a:lnTo>
                    <a:lnTo>
                      <a:pt x="16125" y="2173"/>
                    </a:lnTo>
                    <a:lnTo>
                      <a:pt x="16127" y="2205"/>
                    </a:lnTo>
                    <a:lnTo>
                      <a:pt x="16128" y="2236"/>
                    </a:lnTo>
                    <a:lnTo>
                      <a:pt x="16127" y="2266"/>
                    </a:lnTo>
                    <a:lnTo>
                      <a:pt x="16125" y="2297"/>
                    </a:lnTo>
                    <a:lnTo>
                      <a:pt x="16122" y="2328"/>
                    </a:lnTo>
                    <a:lnTo>
                      <a:pt x="16117" y="2359"/>
                    </a:lnTo>
                    <a:lnTo>
                      <a:pt x="16110" y="2389"/>
                    </a:lnTo>
                    <a:lnTo>
                      <a:pt x="16102" y="2419"/>
                    </a:lnTo>
                    <a:lnTo>
                      <a:pt x="16093" y="2449"/>
                    </a:lnTo>
                    <a:lnTo>
                      <a:pt x="16082" y="2478"/>
                    </a:lnTo>
                    <a:lnTo>
                      <a:pt x="16069" y="2507"/>
                    </a:lnTo>
                    <a:lnTo>
                      <a:pt x="16055" y="2535"/>
                    </a:lnTo>
                    <a:lnTo>
                      <a:pt x="16039" y="2564"/>
                    </a:lnTo>
                    <a:lnTo>
                      <a:pt x="16023" y="2591"/>
                    </a:lnTo>
                    <a:lnTo>
                      <a:pt x="16004" y="2617"/>
                    </a:lnTo>
                    <a:lnTo>
                      <a:pt x="15985" y="2642"/>
                    </a:lnTo>
                    <a:lnTo>
                      <a:pt x="15964" y="2667"/>
                    </a:lnTo>
                    <a:lnTo>
                      <a:pt x="15941" y="2692"/>
                    </a:lnTo>
                    <a:lnTo>
                      <a:pt x="7238" y="11415"/>
                    </a:lnTo>
                    <a:lnTo>
                      <a:pt x="7214" y="11439"/>
                    </a:lnTo>
                    <a:lnTo>
                      <a:pt x="7188" y="11462"/>
                    </a:lnTo>
                    <a:lnTo>
                      <a:pt x="7162" y="11485"/>
                    </a:lnTo>
                    <a:lnTo>
                      <a:pt x="7134" y="11507"/>
                    </a:lnTo>
                    <a:lnTo>
                      <a:pt x="7104" y="11529"/>
                    </a:lnTo>
                    <a:lnTo>
                      <a:pt x="7074" y="11550"/>
                    </a:lnTo>
                    <a:lnTo>
                      <a:pt x="7043" y="11572"/>
                    </a:lnTo>
                    <a:lnTo>
                      <a:pt x="7011" y="11593"/>
                    </a:lnTo>
                    <a:lnTo>
                      <a:pt x="6977" y="11613"/>
                    </a:lnTo>
                    <a:lnTo>
                      <a:pt x="6943" y="11632"/>
                    </a:lnTo>
                    <a:lnTo>
                      <a:pt x="6909" y="11651"/>
                    </a:lnTo>
                    <a:lnTo>
                      <a:pt x="6874" y="11670"/>
                    </a:lnTo>
                    <a:lnTo>
                      <a:pt x="6837" y="11688"/>
                    </a:lnTo>
                    <a:lnTo>
                      <a:pt x="6801" y="11706"/>
                    </a:lnTo>
                    <a:lnTo>
                      <a:pt x="6765" y="11722"/>
                    </a:lnTo>
                    <a:lnTo>
                      <a:pt x="6727" y="11738"/>
                    </a:lnTo>
                    <a:lnTo>
                      <a:pt x="6689" y="11753"/>
                    </a:lnTo>
                    <a:lnTo>
                      <a:pt x="6652" y="11767"/>
                    </a:lnTo>
                    <a:lnTo>
                      <a:pt x="6613" y="11781"/>
                    </a:lnTo>
                    <a:lnTo>
                      <a:pt x="6576" y="11793"/>
                    </a:lnTo>
                    <a:lnTo>
                      <a:pt x="6538" y="11805"/>
                    </a:lnTo>
                    <a:lnTo>
                      <a:pt x="6500" y="11817"/>
                    </a:lnTo>
                    <a:lnTo>
                      <a:pt x="6461" y="11827"/>
                    </a:lnTo>
                    <a:lnTo>
                      <a:pt x="6424" y="11836"/>
                    </a:lnTo>
                    <a:lnTo>
                      <a:pt x="6387" y="11844"/>
                    </a:lnTo>
                    <a:lnTo>
                      <a:pt x="6349" y="11852"/>
                    </a:lnTo>
                    <a:lnTo>
                      <a:pt x="6313" y="11858"/>
                    </a:lnTo>
                    <a:lnTo>
                      <a:pt x="6277" y="11863"/>
                    </a:lnTo>
                    <a:lnTo>
                      <a:pt x="6241" y="11867"/>
                    </a:lnTo>
                    <a:lnTo>
                      <a:pt x="6205" y="11870"/>
                    </a:lnTo>
                    <a:lnTo>
                      <a:pt x="6171" y="11871"/>
                    </a:lnTo>
                    <a:lnTo>
                      <a:pt x="6138" y="11872"/>
                    </a:lnTo>
                    <a:lnTo>
                      <a:pt x="5386" y="11872"/>
                    </a:lnTo>
                    <a:lnTo>
                      <a:pt x="5352" y="11871"/>
                    </a:lnTo>
                    <a:lnTo>
                      <a:pt x="5318" y="11870"/>
                    </a:lnTo>
                    <a:lnTo>
                      <a:pt x="5283" y="11867"/>
                    </a:lnTo>
                    <a:lnTo>
                      <a:pt x="5247" y="11863"/>
                    </a:lnTo>
                    <a:lnTo>
                      <a:pt x="5210" y="11858"/>
                    </a:lnTo>
                    <a:lnTo>
                      <a:pt x="5174" y="11851"/>
                    </a:lnTo>
                    <a:lnTo>
                      <a:pt x="5137" y="11844"/>
                    </a:lnTo>
                    <a:lnTo>
                      <a:pt x="5099" y="11836"/>
                    </a:lnTo>
                    <a:lnTo>
                      <a:pt x="5062" y="11827"/>
                    </a:lnTo>
                    <a:lnTo>
                      <a:pt x="5024" y="11817"/>
                    </a:lnTo>
                    <a:lnTo>
                      <a:pt x="4986" y="11805"/>
                    </a:lnTo>
                    <a:lnTo>
                      <a:pt x="4948" y="11793"/>
                    </a:lnTo>
                    <a:lnTo>
                      <a:pt x="4910" y="11780"/>
                    </a:lnTo>
                    <a:lnTo>
                      <a:pt x="4872" y="11767"/>
                    </a:lnTo>
                    <a:lnTo>
                      <a:pt x="4834" y="11753"/>
                    </a:lnTo>
                    <a:lnTo>
                      <a:pt x="4796" y="11738"/>
                    </a:lnTo>
                    <a:lnTo>
                      <a:pt x="4760" y="11722"/>
                    </a:lnTo>
                    <a:lnTo>
                      <a:pt x="4722" y="11705"/>
                    </a:lnTo>
                    <a:lnTo>
                      <a:pt x="4686" y="11688"/>
                    </a:lnTo>
                    <a:lnTo>
                      <a:pt x="4650" y="11669"/>
                    </a:lnTo>
                    <a:lnTo>
                      <a:pt x="4615" y="11651"/>
                    </a:lnTo>
                    <a:lnTo>
                      <a:pt x="4580" y="11632"/>
                    </a:lnTo>
                    <a:lnTo>
                      <a:pt x="4546" y="11612"/>
                    </a:lnTo>
                    <a:lnTo>
                      <a:pt x="4513" y="11592"/>
                    </a:lnTo>
                    <a:lnTo>
                      <a:pt x="4481" y="11572"/>
                    </a:lnTo>
                    <a:lnTo>
                      <a:pt x="4449" y="11550"/>
                    </a:lnTo>
                    <a:lnTo>
                      <a:pt x="4419" y="11528"/>
                    </a:lnTo>
                    <a:lnTo>
                      <a:pt x="4390" y="11506"/>
                    </a:lnTo>
                    <a:lnTo>
                      <a:pt x="4363" y="11484"/>
                    </a:lnTo>
                    <a:lnTo>
                      <a:pt x="4335" y="11462"/>
                    </a:lnTo>
                    <a:lnTo>
                      <a:pt x="4310" y="11439"/>
                    </a:lnTo>
                    <a:lnTo>
                      <a:pt x="4286" y="11414"/>
                    </a:lnTo>
                    <a:lnTo>
                      <a:pt x="187" y="7297"/>
                    </a:lnTo>
                    <a:close/>
                  </a:path>
                </a:pathLst>
              </a:custGeom>
              <a:solidFill>
                <a:schemeClr val="bg1"/>
              </a:solidFill>
              <a:ln w="19050">
                <a:noFill/>
              </a:ln>
            </p:spPr>
            <p:txBody>
              <a:bodyPr vert="horz" wrap="square" lIns="91440" tIns="45720" rIns="91440" bIns="45720" numCol="1" anchor="t" anchorCtr="0" compatLnSpc="1"/>
              <a:lstStyle/>
              <a:p>
                <a:endParaRPr lang="id-ID" sz="2000">
                  <a:ea typeface="思源黑体 CN Light" panose="020B0300000000000000" pitchFamily="34" charset="-122"/>
                  <a:cs typeface="Open Sans" panose="020B0606030504020204" pitchFamily="34" charset="0"/>
                </a:endParaRPr>
              </a:p>
            </p:txBody>
          </p:sp>
        </p:grpSp>
      </p:grpSp>
      <p:grpSp>
        <p:nvGrpSpPr>
          <p:cNvPr id="3" name="Group 2"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GrpSpPr/>
          <p:nvPr/>
        </p:nvGrpSpPr>
        <p:grpSpPr>
          <a:xfrm>
            <a:off x="0" y="586853"/>
            <a:ext cx="10945494" cy="571163"/>
            <a:chOff x="4368208" y="820951"/>
            <a:chExt cx="6295891" cy="636209"/>
          </a:xfrm>
        </p:grpSpPr>
        <p:sp>
          <p:nvSpPr>
            <p:cNvPr id="4" name="Rectangle 3"/>
            <p:cNvSpPr/>
            <p:nvPr>
              <p:custDataLst>
                <p:tags r:id="rId1"/>
              </p:custDataLst>
            </p:nvPr>
          </p:nvSpPr>
          <p:spPr>
            <a:xfrm>
              <a:off x="4493491" y="820951"/>
              <a:ext cx="1425255" cy="635877"/>
            </a:xfrm>
            <a:prstGeom prst="rect">
              <a:avLst/>
            </a:prstGeom>
          </p:spPr>
          <p:txBody>
            <a:bodyPr wrap="square">
              <a:spAutoFit/>
            </a:bodyPr>
            <a:p>
              <a:pPr algn="ctr">
                <a:lnSpc>
                  <a:spcPct val="130000"/>
                </a:lnSpc>
              </a:pPr>
              <a:r>
                <a:rPr lang="en-US" altLang="zh-CN" sz="2400" b="1" dirty="0">
                  <a:solidFill>
                    <a:schemeClr val="bg2">
                      <a:lumMod val="75000"/>
                    </a:schemeClr>
                  </a:solidFill>
                  <a:latin typeface="+mj-ea"/>
                  <a:ea typeface="+mj-ea"/>
                  <a:sym typeface="+mn-ea"/>
                </a:rPr>
                <a:t>Feedback</a:t>
              </a:r>
              <a:endParaRPr lang="en-US" altLang="zh-CN" sz="2400" b="1" dirty="0">
                <a:solidFill>
                  <a:schemeClr val="bg2">
                    <a:lumMod val="75000"/>
                  </a:schemeClr>
                </a:solidFill>
                <a:latin typeface="+mj-ea"/>
                <a:ea typeface="+mj-ea"/>
                <a:cs typeface="+mn-ea"/>
                <a:sym typeface="+mn-ea"/>
              </a:endParaRPr>
            </a:p>
          </p:txBody>
        </p:sp>
        <p:cxnSp>
          <p:nvCxnSpPr>
            <p:cNvPr id="8" name="Straight Connector 7"/>
            <p:cNvCxnSpPr/>
            <p:nvPr>
              <p:custDataLst>
                <p:tags r:id="rId2"/>
              </p:custDataLst>
            </p:nvPr>
          </p:nvCxnSpPr>
          <p:spPr>
            <a:xfrm>
              <a:off x="4368208" y="1457160"/>
              <a:ext cx="6295891" cy="0"/>
            </a:xfrm>
            <a:prstGeom prst="line">
              <a:avLst/>
            </a:prstGeom>
            <a:ln>
              <a:solidFill>
                <a:schemeClr val="bg1">
                  <a:lumMod val="9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custDataLst>
                <p:tags r:id="rId3"/>
              </p:custDataLst>
            </p:nvPr>
          </p:nvCxnSpPr>
          <p:spPr>
            <a:xfrm>
              <a:off x="4493410" y="1457160"/>
              <a:ext cx="1252024"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custDataLst>
              <p:tags r:id="rId4"/>
            </p:custDataLst>
          </p:nvPr>
        </p:nvPicPr>
        <p:blipFill>
          <a:blip r:embed="rId5"/>
          <a:stretch>
            <a:fillRect/>
          </a:stretch>
        </p:blipFill>
        <p:spPr>
          <a:xfrm>
            <a:off x="753745" y="1470660"/>
            <a:ext cx="4759325" cy="407860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Straight Arrow Connector 66"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CxnSpPr/>
          <p:nvPr>
            <p:custDataLst>
              <p:tags r:id="rId1"/>
            </p:custDataLst>
          </p:nvPr>
        </p:nvCxnSpPr>
        <p:spPr>
          <a:xfrm flipH="1" flipV="1">
            <a:off x="339164" y="1843717"/>
            <a:ext cx="340360" cy="317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76" name="Group 58"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GrpSpPr/>
          <p:nvPr/>
        </p:nvGrpSpPr>
        <p:grpSpPr>
          <a:xfrm>
            <a:off x="9116060" y="1035050"/>
            <a:ext cx="734695" cy="701675"/>
            <a:chOff x="1407149" y="3549662"/>
            <a:chExt cx="413418" cy="413418"/>
          </a:xfrm>
        </p:grpSpPr>
        <p:sp>
          <p:nvSpPr>
            <p:cNvPr id="78" name="Oval 60"/>
            <p:cNvSpPr/>
            <p:nvPr>
              <p:custDataLst>
                <p:tags r:id="rId2"/>
              </p:custDataLst>
            </p:nvPr>
          </p:nvSpPr>
          <p:spPr>
            <a:xfrm>
              <a:off x="1407149" y="3549662"/>
              <a:ext cx="413418" cy="413418"/>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2000">
                <a:solidFill>
                  <a:schemeClr val="tx1"/>
                </a:solidFill>
                <a:ea typeface="思源黑体 CN Light" panose="020B0300000000000000" pitchFamily="34" charset="-122"/>
              </a:endParaRPr>
            </a:p>
          </p:txBody>
        </p:sp>
        <p:sp>
          <p:nvSpPr>
            <p:cNvPr id="79" name="Oval 61"/>
            <p:cNvSpPr/>
            <p:nvPr>
              <p:custDataLst>
                <p:tags r:id="rId3"/>
              </p:custDataLst>
            </p:nvPr>
          </p:nvSpPr>
          <p:spPr>
            <a:xfrm>
              <a:off x="1452286" y="3594799"/>
              <a:ext cx="323144" cy="32314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2000">
                <a:solidFill>
                  <a:schemeClr val="tx1"/>
                </a:solidFill>
                <a:ea typeface="思源黑体 CN Light" panose="020B0300000000000000" pitchFamily="34" charset="-122"/>
              </a:endParaRPr>
            </a:p>
          </p:txBody>
        </p:sp>
        <p:sp>
          <p:nvSpPr>
            <p:cNvPr id="80" name="Freeform 229"/>
            <p:cNvSpPr/>
            <p:nvPr>
              <p:custDataLst>
                <p:tags r:id="rId4"/>
              </p:custDataLst>
            </p:nvPr>
          </p:nvSpPr>
          <p:spPr bwMode="auto">
            <a:xfrm>
              <a:off x="1553302" y="3714766"/>
              <a:ext cx="121113" cy="83211"/>
            </a:xfrm>
            <a:custGeom>
              <a:avLst/>
              <a:gdLst>
                <a:gd name="T0" fmla="*/ 124 w 16128"/>
                <a:gd name="T1" fmla="*/ 7223 h 11872"/>
                <a:gd name="T2" fmla="*/ 59 w 16128"/>
                <a:gd name="T3" fmla="*/ 7113 h 11872"/>
                <a:gd name="T4" fmla="*/ 18 w 16128"/>
                <a:gd name="T5" fmla="*/ 6994 h 11872"/>
                <a:gd name="T6" fmla="*/ 1 w 16128"/>
                <a:gd name="T7" fmla="*/ 6871 h 11872"/>
                <a:gd name="T8" fmla="*/ 7 w 16128"/>
                <a:gd name="T9" fmla="*/ 6747 h 11872"/>
                <a:gd name="T10" fmla="*/ 36 w 16128"/>
                <a:gd name="T11" fmla="*/ 6626 h 11872"/>
                <a:gd name="T12" fmla="*/ 90 w 16128"/>
                <a:gd name="T13" fmla="*/ 6512 h 11872"/>
                <a:gd name="T14" fmla="*/ 165 w 16128"/>
                <a:gd name="T15" fmla="*/ 6408 h 11872"/>
                <a:gd name="T16" fmla="*/ 1850 w 16128"/>
                <a:gd name="T17" fmla="*/ 4727 h 11872"/>
                <a:gd name="T18" fmla="*/ 1957 w 16128"/>
                <a:gd name="T19" fmla="*/ 4656 h 11872"/>
                <a:gd name="T20" fmla="*/ 2073 w 16128"/>
                <a:gd name="T21" fmla="*/ 4609 h 11872"/>
                <a:gd name="T22" fmla="*/ 2195 w 16128"/>
                <a:gd name="T23" fmla="*/ 4586 h 11872"/>
                <a:gd name="T24" fmla="*/ 2319 w 16128"/>
                <a:gd name="T25" fmla="*/ 4586 h 11872"/>
                <a:gd name="T26" fmla="*/ 2441 w 16128"/>
                <a:gd name="T27" fmla="*/ 4609 h 11872"/>
                <a:gd name="T28" fmla="*/ 2558 w 16128"/>
                <a:gd name="T29" fmla="*/ 4656 h 11872"/>
                <a:gd name="T30" fmla="*/ 2665 w 16128"/>
                <a:gd name="T31" fmla="*/ 4727 h 11872"/>
                <a:gd name="T32" fmla="*/ 5357 w 16128"/>
                <a:gd name="T33" fmla="*/ 7406 h 11872"/>
                <a:gd name="T34" fmla="*/ 5460 w 16128"/>
                <a:gd name="T35" fmla="*/ 7483 h 11872"/>
                <a:gd name="T36" fmla="*/ 5575 w 16128"/>
                <a:gd name="T37" fmla="*/ 7535 h 11872"/>
                <a:gd name="T38" fmla="*/ 5696 w 16128"/>
                <a:gd name="T39" fmla="*/ 7565 h 11872"/>
                <a:gd name="T40" fmla="*/ 5819 w 16128"/>
                <a:gd name="T41" fmla="*/ 7571 h 11872"/>
                <a:gd name="T42" fmla="*/ 5942 w 16128"/>
                <a:gd name="T43" fmla="*/ 7552 h 11872"/>
                <a:gd name="T44" fmla="*/ 6060 w 16128"/>
                <a:gd name="T45" fmla="*/ 7512 h 11872"/>
                <a:gd name="T46" fmla="*/ 6170 w 16128"/>
                <a:gd name="T47" fmla="*/ 7447 h 11872"/>
                <a:gd name="T48" fmla="*/ 13421 w 16128"/>
                <a:gd name="T49" fmla="*/ 190 h 11872"/>
                <a:gd name="T50" fmla="*/ 13521 w 16128"/>
                <a:gd name="T51" fmla="*/ 107 h 11872"/>
                <a:gd name="T52" fmla="*/ 13634 w 16128"/>
                <a:gd name="T53" fmla="*/ 47 h 11872"/>
                <a:gd name="T54" fmla="*/ 13753 w 16128"/>
                <a:gd name="T55" fmla="*/ 12 h 11872"/>
                <a:gd name="T56" fmla="*/ 13877 w 16128"/>
                <a:gd name="T57" fmla="*/ 0 h 11872"/>
                <a:gd name="T58" fmla="*/ 14000 w 16128"/>
                <a:gd name="T59" fmla="*/ 11 h 11872"/>
                <a:gd name="T60" fmla="*/ 14120 w 16128"/>
                <a:gd name="T61" fmla="*/ 46 h 11872"/>
                <a:gd name="T62" fmla="*/ 14233 w 16128"/>
                <a:gd name="T63" fmla="*/ 105 h 11872"/>
                <a:gd name="T64" fmla="*/ 14334 w 16128"/>
                <a:gd name="T65" fmla="*/ 186 h 11872"/>
                <a:gd name="T66" fmla="*/ 16003 w 16128"/>
                <a:gd name="T67" fmla="*/ 1855 h 11872"/>
                <a:gd name="T68" fmla="*/ 16068 w 16128"/>
                <a:gd name="T69" fmla="*/ 1964 h 11872"/>
                <a:gd name="T70" fmla="*/ 16109 w 16128"/>
                <a:gd name="T71" fmla="*/ 2082 h 11872"/>
                <a:gd name="T72" fmla="*/ 16127 w 16128"/>
                <a:gd name="T73" fmla="*/ 2205 h 11872"/>
                <a:gd name="T74" fmla="*/ 16122 w 16128"/>
                <a:gd name="T75" fmla="*/ 2328 h 11872"/>
                <a:gd name="T76" fmla="*/ 16093 w 16128"/>
                <a:gd name="T77" fmla="*/ 2449 h 11872"/>
                <a:gd name="T78" fmla="*/ 16039 w 16128"/>
                <a:gd name="T79" fmla="*/ 2564 h 11872"/>
                <a:gd name="T80" fmla="*/ 15964 w 16128"/>
                <a:gd name="T81" fmla="*/ 2667 h 11872"/>
                <a:gd name="T82" fmla="*/ 7188 w 16128"/>
                <a:gd name="T83" fmla="*/ 11462 h 11872"/>
                <a:gd name="T84" fmla="*/ 7074 w 16128"/>
                <a:gd name="T85" fmla="*/ 11550 h 11872"/>
                <a:gd name="T86" fmla="*/ 6943 w 16128"/>
                <a:gd name="T87" fmla="*/ 11632 h 11872"/>
                <a:gd name="T88" fmla="*/ 6801 w 16128"/>
                <a:gd name="T89" fmla="*/ 11706 h 11872"/>
                <a:gd name="T90" fmla="*/ 6652 w 16128"/>
                <a:gd name="T91" fmla="*/ 11767 h 11872"/>
                <a:gd name="T92" fmla="*/ 6500 w 16128"/>
                <a:gd name="T93" fmla="*/ 11817 h 11872"/>
                <a:gd name="T94" fmla="*/ 6349 w 16128"/>
                <a:gd name="T95" fmla="*/ 11852 h 11872"/>
                <a:gd name="T96" fmla="*/ 6205 w 16128"/>
                <a:gd name="T97" fmla="*/ 11870 h 11872"/>
                <a:gd name="T98" fmla="*/ 5352 w 16128"/>
                <a:gd name="T99" fmla="*/ 11871 h 11872"/>
                <a:gd name="T100" fmla="*/ 5210 w 16128"/>
                <a:gd name="T101" fmla="*/ 11858 h 11872"/>
                <a:gd name="T102" fmla="*/ 5062 w 16128"/>
                <a:gd name="T103" fmla="*/ 11827 h 11872"/>
                <a:gd name="T104" fmla="*/ 4910 w 16128"/>
                <a:gd name="T105" fmla="*/ 11780 h 11872"/>
                <a:gd name="T106" fmla="*/ 4760 w 16128"/>
                <a:gd name="T107" fmla="*/ 11722 h 11872"/>
                <a:gd name="T108" fmla="*/ 4615 w 16128"/>
                <a:gd name="T109" fmla="*/ 11651 h 11872"/>
                <a:gd name="T110" fmla="*/ 4481 w 16128"/>
                <a:gd name="T111" fmla="*/ 11572 h 11872"/>
                <a:gd name="T112" fmla="*/ 4363 w 16128"/>
                <a:gd name="T113" fmla="*/ 11484 h 11872"/>
                <a:gd name="T114" fmla="*/ 187 w 16128"/>
                <a:gd name="T115" fmla="*/ 7297 h 1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128" h="11872">
                  <a:moveTo>
                    <a:pt x="187" y="7297"/>
                  </a:moveTo>
                  <a:lnTo>
                    <a:pt x="164" y="7273"/>
                  </a:lnTo>
                  <a:lnTo>
                    <a:pt x="143" y="7248"/>
                  </a:lnTo>
                  <a:lnTo>
                    <a:pt x="124" y="7223"/>
                  </a:lnTo>
                  <a:lnTo>
                    <a:pt x="106" y="7196"/>
                  </a:lnTo>
                  <a:lnTo>
                    <a:pt x="89" y="7168"/>
                  </a:lnTo>
                  <a:lnTo>
                    <a:pt x="74" y="7141"/>
                  </a:lnTo>
                  <a:lnTo>
                    <a:pt x="59" y="7113"/>
                  </a:lnTo>
                  <a:lnTo>
                    <a:pt x="46" y="7084"/>
                  </a:lnTo>
                  <a:lnTo>
                    <a:pt x="35" y="7054"/>
                  </a:lnTo>
                  <a:lnTo>
                    <a:pt x="26" y="7024"/>
                  </a:lnTo>
                  <a:lnTo>
                    <a:pt x="18" y="6994"/>
                  </a:lnTo>
                  <a:lnTo>
                    <a:pt x="12" y="6964"/>
                  </a:lnTo>
                  <a:lnTo>
                    <a:pt x="6" y="6933"/>
                  </a:lnTo>
                  <a:lnTo>
                    <a:pt x="3" y="6902"/>
                  </a:lnTo>
                  <a:lnTo>
                    <a:pt x="1" y="6871"/>
                  </a:lnTo>
                  <a:lnTo>
                    <a:pt x="0" y="6841"/>
                  </a:lnTo>
                  <a:lnTo>
                    <a:pt x="1" y="6809"/>
                  </a:lnTo>
                  <a:lnTo>
                    <a:pt x="3" y="6778"/>
                  </a:lnTo>
                  <a:lnTo>
                    <a:pt x="7" y="6747"/>
                  </a:lnTo>
                  <a:lnTo>
                    <a:pt x="12" y="6717"/>
                  </a:lnTo>
                  <a:lnTo>
                    <a:pt x="18" y="6687"/>
                  </a:lnTo>
                  <a:lnTo>
                    <a:pt x="26" y="6656"/>
                  </a:lnTo>
                  <a:lnTo>
                    <a:pt x="36" y="6626"/>
                  </a:lnTo>
                  <a:lnTo>
                    <a:pt x="47" y="6597"/>
                  </a:lnTo>
                  <a:lnTo>
                    <a:pt x="59" y="6569"/>
                  </a:lnTo>
                  <a:lnTo>
                    <a:pt x="74" y="6539"/>
                  </a:lnTo>
                  <a:lnTo>
                    <a:pt x="90" y="6512"/>
                  </a:lnTo>
                  <a:lnTo>
                    <a:pt x="106" y="6485"/>
                  </a:lnTo>
                  <a:lnTo>
                    <a:pt x="125" y="6459"/>
                  </a:lnTo>
                  <a:lnTo>
                    <a:pt x="144" y="6432"/>
                  </a:lnTo>
                  <a:lnTo>
                    <a:pt x="165" y="6408"/>
                  </a:lnTo>
                  <a:lnTo>
                    <a:pt x="188" y="6384"/>
                  </a:lnTo>
                  <a:lnTo>
                    <a:pt x="1801" y="4771"/>
                  </a:lnTo>
                  <a:lnTo>
                    <a:pt x="1824" y="4748"/>
                  </a:lnTo>
                  <a:lnTo>
                    <a:pt x="1850" y="4727"/>
                  </a:lnTo>
                  <a:lnTo>
                    <a:pt x="1876" y="4707"/>
                  </a:lnTo>
                  <a:lnTo>
                    <a:pt x="1902" y="4689"/>
                  </a:lnTo>
                  <a:lnTo>
                    <a:pt x="1929" y="4671"/>
                  </a:lnTo>
                  <a:lnTo>
                    <a:pt x="1957" y="4656"/>
                  </a:lnTo>
                  <a:lnTo>
                    <a:pt x="1985" y="4642"/>
                  </a:lnTo>
                  <a:lnTo>
                    <a:pt x="2014" y="4630"/>
                  </a:lnTo>
                  <a:lnTo>
                    <a:pt x="2043" y="4619"/>
                  </a:lnTo>
                  <a:lnTo>
                    <a:pt x="2073" y="4609"/>
                  </a:lnTo>
                  <a:lnTo>
                    <a:pt x="2104" y="4601"/>
                  </a:lnTo>
                  <a:lnTo>
                    <a:pt x="2134" y="4595"/>
                  </a:lnTo>
                  <a:lnTo>
                    <a:pt x="2164" y="4590"/>
                  </a:lnTo>
                  <a:lnTo>
                    <a:pt x="2195" y="4586"/>
                  </a:lnTo>
                  <a:lnTo>
                    <a:pt x="2227" y="4584"/>
                  </a:lnTo>
                  <a:lnTo>
                    <a:pt x="2257" y="4583"/>
                  </a:lnTo>
                  <a:lnTo>
                    <a:pt x="2288" y="4584"/>
                  </a:lnTo>
                  <a:lnTo>
                    <a:pt x="2319" y="4586"/>
                  </a:lnTo>
                  <a:lnTo>
                    <a:pt x="2350" y="4590"/>
                  </a:lnTo>
                  <a:lnTo>
                    <a:pt x="2381" y="4595"/>
                  </a:lnTo>
                  <a:lnTo>
                    <a:pt x="2411" y="4601"/>
                  </a:lnTo>
                  <a:lnTo>
                    <a:pt x="2441" y="4609"/>
                  </a:lnTo>
                  <a:lnTo>
                    <a:pt x="2472" y="4619"/>
                  </a:lnTo>
                  <a:lnTo>
                    <a:pt x="2501" y="4630"/>
                  </a:lnTo>
                  <a:lnTo>
                    <a:pt x="2529" y="4642"/>
                  </a:lnTo>
                  <a:lnTo>
                    <a:pt x="2558" y="4656"/>
                  </a:lnTo>
                  <a:lnTo>
                    <a:pt x="2586" y="4671"/>
                  </a:lnTo>
                  <a:lnTo>
                    <a:pt x="2613" y="4689"/>
                  </a:lnTo>
                  <a:lnTo>
                    <a:pt x="2639" y="4707"/>
                  </a:lnTo>
                  <a:lnTo>
                    <a:pt x="2665" y="4727"/>
                  </a:lnTo>
                  <a:lnTo>
                    <a:pt x="2689" y="4748"/>
                  </a:lnTo>
                  <a:lnTo>
                    <a:pt x="2714" y="4770"/>
                  </a:lnTo>
                  <a:lnTo>
                    <a:pt x="5332" y="7384"/>
                  </a:lnTo>
                  <a:lnTo>
                    <a:pt x="5357" y="7406"/>
                  </a:lnTo>
                  <a:lnTo>
                    <a:pt x="5382" y="7427"/>
                  </a:lnTo>
                  <a:lnTo>
                    <a:pt x="5407" y="7448"/>
                  </a:lnTo>
                  <a:lnTo>
                    <a:pt x="5433" y="7466"/>
                  </a:lnTo>
                  <a:lnTo>
                    <a:pt x="5460" y="7483"/>
                  </a:lnTo>
                  <a:lnTo>
                    <a:pt x="5489" y="7498"/>
                  </a:lnTo>
                  <a:lnTo>
                    <a:pt x="5517" y="7512"/>
                  </a:lnTo>
                  <a:lnTo>
                    <a:pt x="5546" y="7524"/>
                  </a:lnTo>
                  <a:lnTo>
                    <a:pt x="5575" y="7535"/>
                  </a:lnTo>
                  <a:lnTo>
                    <a:pt x="5604" y="7545"/>
                  </a:lnTo>
                  <a:lnTo>
                    <a:pt x="5635" y="7553"/>
                  </a:lnTo>
                  <a:lnTo>
                    <a:pt x="5665" y="7559"/>
                  </a:lnTo>
                  <a:lnTo>
                    <a:pt x="5696" y="7565"/>
                  </a:lnTo>
                  <a:lnTo>
                    <a:pt x="5726" y="7569"/>
                  </a:lnTo>
                  <a:lnTo>
                    <a:pt x="5758" y="7571"/>
                  </a:lnTo>
                  <a:lnTo>
                    <a:pt x="5789" y="7572"/>
                  </a:lnTo>
                  <a:lnTo>
                    <a:pt x="5819" y="7571"/>
                  </a:lnTo>
                  <a:lnTo>
                    <a:pt x="5850" y="7569"/>
                  </a:lnTo>
                  <a:lnTo>
                    <a:pt x="5882" y="7565"/>
                  </a:lnTo>
                  <a:lnTo>
                    <a:pt x="5912" y="7559"/>
                  </a:lnTo>
                  <a:lnTo>
                    <a:pt x="5942" y="7552"/>
                  </a:lnTo>
                  <a:lnTo>
                    <a:pt x="5972" y="7544"/>
                  </a:lnTo>
                  <a:lnTo>
                    <a:pt x="6003" y="7535"/>
                  </a:lnTo>
                  <a:lnTo>
                    <a:pt x="6032" y="7524"/>
                  </a:lnTo>
                  <a:lnTo>
                    <a:pt x="6060" y="7512"/>
                  </a:lnTo>
                  <a:lnTo>
                    <a:pt x="6089" y="7498"/>
                  </a:lnTo>
                  <a:lnTo>
                    <a:pt x="6117" y="7482"/>
                  </a:lnTo>
                  <a:lnTo>
                    <a:pt x="6144" y="7465"/>
                  </a:lnTo>
                  <a:lnTo>
                    <a:pt x="6170" y="7447"/>
                  </a:lnTo>
                  <a:lnTo>
                    <a:pt x="6196" y="7426"/>
                  </a:lnTo>
                  <a:lnTo>
                    <a:pt x="6220" y="7405"/>
                  </a:lnTo>
                  <a:lnTo>
                    <a:pt x="6245" y="7383"/>
                  </a:lnTo>
                  <a:lnTo>
                    <a:pt x="13421" y="190"/>
                  </a:lnTo>
                  <a:lnTo>
                    <a:pt x="13445" y="166"/>
                  </a:lnTo>
                  <a:lnTo>
                    <a:pt x="13470" y="145"/>
                  </a:lnTo>
                  <a:lnTo>
                    <a:pt x="13495" y="125"/>
                  </a:lnTo>
                  <a:lnTo>
                    <a:pt x="13521" y="107"/>
                  </a:lnTo>
                  <a:lnTo>
                    <a:pt x="13549" y="90"/>
                  </a:lnTo>
                  <a:lnTo>
                    <a:pt x="13577" y="75"/>
                  </a:lnTo>
                  <a:lnTo>
                    <a:pt x="13605" y="60"/>
                  </a:lnTo>
                  <a:lnTo>
                    <a:pt x="13634" y="47"/>
                  </a:lnTo>
                  <a:lnTo>
                    <a:pt x="13663" y="36"/>
                  </a:lnTo>
                  <a:lnTo>
                    <a:pt x="13693" y="27"/>
                  </a:lnTo>
                  <a:lnTo>
                    <a:pt x="13723" y="19"/>
                  </a:lnTo>
                  <a:lnTo>
                    <a:pt x="13753" y="12"/>
                  </a:lnTo>
                  <a:lnTo>
                    <a:pt x="13784" y="7"/>
                  </a:lnTo>
                  <a:lnTo>
                    <a:pt x="13815" y="3"/>
                  </a:lnTo>
                  <a:lnTo>
                    <a:pt x="13846" y="1"/>
                  </a:lnTo>
                  <a:lnTo>
                    <a:pt x="13877" y="0"/>
                  </a:lnTo>
                  <a:lnTo>
                    <a:pt x="13908" y="1"/>
                  </a:lnTo>
                  <a:lnTo>
                    <a:pt x="13939" y="3"/>
                  </a:lnTo>
                  <a:lnTo>
                    <a:pt x="13970" y="6"/>
                  </a:lnTo>
                  <a:lnTo>
                    <a:pt x="14000" y="11"/>
                  </a:lnTo>
                  <a:lnTo>
                    <a:pt x="14031" y="18"/>
                  </a:lnTo>
                  <a:lnTo>
                    <a:pt x="14062" y="26"/>
                  </a:lnTo>
                  <a:lnTo>
                    <a:pt x="14091" y="35"/>
                  </a:lnTo>
                  <a:lnTo>
                    <a:pt x="14120" y="46"/>
                  </a:lnTo>
                  <a:lnTo>
                    <a:pt x="14149" y="58"/>
                  </a:lnTo>
                  <a:lnTo>
                    <a:pt x="14178" y="73"/>
                  </a:lnTo>
                  <a:lnTo>
                    <a:pt x="14206" y="88"/>
                  </a:lnTo>
                  <a:lnTo>
                    <a:pt x="14233" y="105"/>
                  </a:lnTo>
                  <a:lnTo>
                    <a:pt x="14259" y="123"/>
                  </a:lnTo>
                  <a:lnTo>
                    <a:pt x="14285" y="143"/>
                  </a:lnTo>
                  <a:lnTo>
                    <a:pt x="14310" y="164"/>
                  </a:lnTo>
                  <a:lnTo>
                    <a:pt x="14334" y="186"/>
                  </a:lnTo>
                  <a:lnTo>
                    <a:pt x="15938" y="1780"/>
                  </a:lnTo>
                  <a:lnTo>
                    <a:pt x="15962" y="1804"/>
                  </a:lnTo>
                  <a:lnTo>
                    <a:pt x="15983" y="1829"/>
                  </a:lnTo>
                  <a:lnTo>
                    <a:pt x="16003" y="1855"/>
                  </a:lnTo>
                  <a:lnTo>
                    <a:pt x="16021" y="1881"/>
                  </a:lnTo>
                  <a:lnTo>
                    <a:pt x="16038" y="1908"/>
                  </a:lnTo>
                  <a:lnTo>
                    <a:pt x="16053" y="1935"/>
                  </a:lnTo>
                  <a:lnTo>
                    <a:pt x="16068" y="1964"/>
                  </a:lnTo>
                  <a:lnTo>
                    <a:pt x="16081" y="1993"/>
                  </a:lnTo>
                  <a:lnTo>
                    <a:pt x="16092" y="2022"/>
                  </a:lnTo>
                  <a:lnTo>
                    <a:pt x="16101" y="2051"/>
                  </a:lnTo>
                  <a:lnTo>
                    <a:pt x="16109" y="2082"/>
                  </a:lnTo>
                  <a:lnTo>
                    <a:pt x="16116" y="2112"/>
                  </a:lnTo>
                  <a:lnTo>
                    <a:pt x="16121" y="2143"/>
                  </a:lnTo>
                  <a:lnTo>
                    <a:pt x="16125" y="2173"/>
                  </a:lnTo>
                  <a:lnTo>
                    <a:pt x="16127" y="2205"/>
                  </a:lnTo>
                  <a:lnTo>
                    <a:pt x="16128" y="2236"/>
                  </a:lnTo>
                  <a:lnTo>
                    <a:pt x="16127" y="2266"/>
                  </a:lnTo>
                  <a:lnTo>
                    <a:pt x="16125" y="2297"/>
                  </a:lnTo>
                  <a:lnTo>
                    <a:pt x="16122" y="2328"/>
                  </a:lnTo>
                  <a:lnTo>
                    <a:pt x="16117" y="2359"/>
                  </a:lnTo>
                  <a:lnTo>
                    <a:pt x="16110" y="2389"/>
                  </a:lnTo>
                  <a:lnTo>
                    <a:pt x="16102" y="2419"/>
                  </a:lnTo>
                  <a:lnTo>
                    <a:pt x="16093" y="2449"/>
                  </a:lnTo>
                  <a:lnTo>
                    <a:pt x="16082" y="2478"/>
                  </a:lnTo>
                  <a:lnTo>
                    <a:pt x="16069" y="2507"/>
                  </a:lnTo>
                  <a:lnTo>
                    <a:pt x="16055" y="2535"/>
                  </a:lnTo>
                  <a:lnTo>
                    <a:pt x="16039" y="2564"/>
                  </a:lnTo>
                  <a:lnTo>
                    <a:pt x="16023" y="2591"/>
                  </a:lnTo>
                  <a:lnTo>
                    <a:pt x="16004" y="2617"/>
                  </a:lnTo>
                  <a:lnTo>
                    <a:pt x="15985" y="2642"/>
                  </a:lnTo>
                  <a:lnTo>
                    <a:pt x="15964" y="2667"/>
                  </a:lnTo>
                  <a:lnTo>
                    <a:pt x="15941" y="2692"/>
                  </a:lnTo>
                  <a:lnTo>
                    <a:pt x="7238" y="11415"/>
                  </a:lnTo>
                  <a:lnTo>
                    <a:pt x="7214" y="11439"/>
                  </a:lnTo>
                  <a:lnTo>
                    <a:pt x="7188" y="11462"/>
                  </a:lnTo>
                  <a:lnTo>
                    <a:pt x="7162" y="11485"/>
                  </a:lnTo>
                  <a:lnTo>
                    <a:pt x="7134" y="11507"/>
                  </a:lnTo>
                  <a:lnTo>
                    <a:pt x="7104" y="11529"/>
                  </a:lnTo>
                  <a:lnTo>
                    <a:pt x="7074" y="11550"/>
                  </a:lnTo>
                  <a:lnTo>
                    <a:pt x="7043" y="11572"/>
                  </a:lnTo>
                  <a:lnTo>
                    <a:pt x="7011" y="11593"/>
                  </a:lnTo>
                  <a:lnTo>
                    <a:pt x="6977" y="11613"/>
                  </a:lnTo>
                  <a:lnTo>
                    <a:pt x="6943" y="11632"/>
                  </a:lnTo>
                  <a:lnTo>
                    <a:pt x="6909" y="11651"/>
                  </a:lnTo>
                  <a:lnTo>
                    <a:pt x="6874" y="11670"/>
                  </a:lnTo>
                  <a:lnTo>
                    <a:pt x="6837" y="11688"/>
                  </a:lnTo>
                  <a:lnTo>
                    <a:pt x="6801" y="11706"/>
                  </a:lnTo>
                  <a:lnTo>
                    <a:pt x="6765" y="11722"/>
                  </a:lnTo>
                  <a:lnTo>
                    <a:pt x="6727" y="11738"/>
                  </a:lnTo>
                  <a:lnTo>
                    <a:pt x="6689" y="11753"/>
                  </a:lnTo>
                  <a:lnTo>
                    <a:pt x="6652" y="11767"/>
                  </a:lnTo>
                  <a:lnTo>
                    <a:pt x="6613" y="11781"/>
                  </a:lnTo>
                  <a:lnTo>
                    <a:pt x="6576" y="11793"/>
                  </a:lnTo>
                  <a:lnTo>
                    <a:pt x="6538" y="11805"/>
                  </a:lnTo>
                  <a:lnTo>
                    <a:pt x="6500" y="11817"/>
                  </a:lnTo>
                  <a:lnTo>
                    <a:pt x="6461" y="11827"/>
                  </a:lnTo>
                  <a:lnTo>
                    <a:pt x="6424" y="11836"/>
                  </a:lnTo>
                  <a:lnTo>
                    <a:pt x="6387" y="11844"/>
                  </a:lnTo>
                  <a:lnTo>
                    <a:pt x="6349" y="11852"/>
                  </a:lnTo>
                  <a:lnTo>
                    <a:pt x="6313" y="11858"/>
                  </a:lnTo>
                  <a:lnTo>
                    <a:pt x="6277" y="11863"/>
                  </a:lnTo>
                  <a:lnTo>
                    <a:pt x="6241" y="11867"/>
                  </a:lnTo>
                  <a:lnTo>
                    <a:pt x="6205" y="11870"/>
                  </a:lnTo>
                  <a:lnTo>
                    <a:pt x="6171" y="11871"/>
                  </a:lnTo>
                  <a:lnTo>
                    <a:pt x="6138" y="11872"/>
                  </a:lnTo>
                  <a:lnTo>
                    <a:pt x="5386" y="11872"/>
                  </a:lnTo>
                  <a:lnTo>
                    <a:pt x="5352" y="11871"/>
                  </a:lnTo>
                  <a:lnTo>
                    <a:pt x="5318" y="11870"/>
                  </a:lnTo>
                  <a:lnTo>
                    <a:pt x="5283" y="11867"/>
                  </a:lnTo>
                  <a:lnTo>
                    <a:pt x="5247" y="11863"/>
                  </a:lnTo>
                  <a:lnTo>
                    <a:pt x="5210" y="11858"/>
                  </a:lnTo>
                  <a:lnTo>
                    <a:pt x="5174" y="11851"/>
                  </a:lnTo>
                  <a:lnTo>
                    <a:pt x="5137" y="11844"/>
                  </a:lnTo>
                  <a:lnTo>
                    <a:pt x="5099" y="11836"/>
                  </a:lnTo>
                  <a:lnTo>
                    <a:pt x="5062" y="11827"/>
                  </a:lnTo>
                  <a:lnTo>
                    <a:pt x="5024" y="11817"/>
                  </a:lnTo>
                  <a:lnTo>
                    <a:pt x="4986" y="11805"/>
                  </a:lnTo>
                  <a:lnTo>
                    <a:pt x="4948" y="11793"/>
                  </a:lnTo>
                  <a:lnTo>
                    <a:pt x="4910" y="11780"/>
                  </a:lnTo>
                  <a:lnTo>
                    <a:pt x="4872" y="11767"/>
                  </a:lnTo>
                  <a:lnTo>
                    <a:pt x="4834" y="11753"/>
                  </a:lnTo>
                  <a:lnTo>
                    <a:pt x="4796" y="11738"/>
                  </a:lnTo>
                  <a:lnTo>
                    <a:pt x="4760" y="11722"/>
                  </a:lnTo>
                  <a:lnTo>
                    <a:pt x="4722" y="11705"/>
                  </a:lnTo>
                  <a:lnTo>
                    <a:pt x="4686" y="11688"/>
                  </a:lnTo>
                  <a:lnTo>
                    <a:pt x="4650" y="11669"/>
                  </a:lnTo>
                  <a:lnTo>
                    <a:pt x="4615" y="11651"/>
                  </a:lnTo>
                  <a:lnTo>
                    <a:pt x="4580" y="11632"/>
                  </a:lnTo>
                  <a:lnTo>
                    <a:pt x="4546" y="11612"/>
                  </a:lnTo>
                  <a:lnTo>
                    <a:pt x="4513" y="11592"/>
                  </a:lnTo>
                  <a:lnTo>
                    <a:pt x="4481" y="11572"/>
                  </a:lnTo>
                  <a:lnTo>
                    <a:pt x="4449" y="11550"/>
                  </a:lnTo>
                  <a:lnTo>
                    <a:pt x="4419" y="11528"/>
                  </a:lnTo>
                  <a:lnTo>
                    <a:pt x="4390" y="11506"/>
                  </a:lnTo>
                  <a:lnTo>
                    <a:pt x="4363" y="11484"/>
                  </a:lnTo>
                  <a:lnTo>
                    <a:pt x="4335" y="11462"/>
                  </a:lnTo>
                  <a:lnTo>
                    <a:pt x="4310" y="11439"/>
                  </a:lnTo>
                  <a:lnTo>
                    <a:pt x="4286" y="11414"/>
                  </a:lnTo>
                  <a:lnTo>
                    <a:pt x="187" y="7297"/>
                  </a:lnTo>
                  <a:close/>
                </a:path>
              </a:pathLst>
            </a:custGeom>
            <a:solidFill>
              <a:schemeClr val="bg1"/>
            </a:solidFill>
            <a:ln w="19050">
              <a:noFill/>
            </a:ln>
          </p:spPr>
          <p:txBody>
            <a:bodyPr vert="horz" wrap="square" lIns="91440" tIns="45720" rIns="91440" bIns="45720" numCol="1" anchor="t" anchorCtr="0" compatLnSpc="1"/>
            <a:p>
              <a:endParaRPr lang="id-ID" sz="2000">
                <a:ea typeface="思源黑体 CN Light" panose="020B0300000000000000" pitchFamily="34" charset="-122"/>
                <a:cs typeface="Open Sans" panose="020B0606030504020204" pitchFamily="34" charset="0"/>
              </a:endParaRPr>
            </a:p>
          </p:txBody>
        </p:sp>
      </p:grpSp>
      <p:sp>
        <p:nvSpPr>
          <p:cNvPr id="77" name="Rectangle 59"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p:nvPr>
            <p:custDataLst>
              <p:tags r:id="rId5"/>
            </p:custDataLst>
          </p:nvPr>
        </p:nvSpPr>
        <p:spPr>
          <a:xfrm>
            <a:off x="220345" y="1056640"/>
            <a:ext cx="8768080" cy="953135"/>
          </a:xfrm>
          <a:prstGeom prst="rect">
            <a:avLst/>
          </a:prstGeom>
        </p:spPr>
        <p:txBody>
          <a:bodyPr wrap="square">
            <a:spAutoFit/>
          </a:bodyPr>
          <a:p>
            <a:r>
              <a:rPr lang="en-US" sz="2800" b="1" dirty="0">
                <a:latin typeface="等线" panose="02010600030101010101" charset="-122"/>
                <a:ea typeface="等线" panose="02010600030101010101" charset="-122"/>
                <a:cs typeface="Open Sans Light" panose="020B0306030504020204" pitchFamily="34" charset="0"/>
              </a:rPr>
              <a:t>Optimize the stability of our software's Bluetooth connection.</a:t>
            </a:r>
            <a:endParaRPr lang="en-US" sz="2800" b="1" dirty="0">
              <a:latin typeface="等线" panose="02010600030101010101" charset="-122"/>
              <a:ea typeface="等线" panose="02010600030101010101" charset="-122"/>
              <a:cs typeface="Open Sans Light" panose="020B0306030504020204" pitchFamily="34" charset="0"/>
            </a:endParaRPr>
          </a:p>
        </p:txBody>
      </p:sp>
      <p:grpSp>
        <p:nvGrpSpPr>
          <p:cNvPr id="71" name="Group 64"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GrpSpPr/>
          <p:nvPr/>
        </p:nvGrpSpPr>
        <p:grpSpPr>
          <a:xfrm>
            <a:off x="9137015" y="2209800"/>
            <a:ext cx="720090" cy="666750"/>
            <a:chOff x="1407149" y="3549662"/>
            <a:chExt cx="413418" cy="413418"/>
          </a:xfrm>
        </p:grpSpPr>
        <p:sp>
          <p:nvSpPr>
            <p:cNvPr id="73" name="Oval 66"/>
            <p:cNvSpPr/>
            <p:nvPr>
              <p:custDataLst>
                <p:tags r:id="rId6"/>
              </p:custDataLst>
            </p:nvPr>
          </p:nvSpPr>
          <p:spPr>
            <a:xfrm>
              <a:off x="1407149" y="3549662"/>
              <a:ext cx="413418" cy="413418"/>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2000">
                <a:solidFill>
                  <a:schemeClr val="tx1"/>
                </a:solidFill>
                <a:ea typeface="思源黑体 CN Light" panose="020B0300000000000000" pitchFamily="34" charset="-122"/>
              </a:endParaRPr>
            </a:p>
          </p:txBody>
        </p:sp>
        <p:sp>
          <p:nvSpPr>
            <p:cNvPr id="74" name="Oval 67"/>
            <p:cNvSpPr/>
            <p:nvPr>
              <p:custDataLst>
                <p:tags r:id="rId7"/>
              </p:custDataLst>
            </p:nvPr>
          </p:nvSpPr>
          <p:spPr>
            <a:xfrm>
              <a:off x="1452286" y="3594799"/>
              <a:ext cx="323144" cy="32314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2000">
                <a:solidFill>
                  <a:schemeClr val="tx1"/>
                </a:solidFill>
                <a:ea typeface="思源黑体 CN Light" panose="020B0300000000000000" pitchFamily="34" charset="-122"/>
              </a:endParaRPr>
            </a:p>
          </p:txBody>
        </p:sp>
        <p:sp>
          <p:nvSpPr>
            <p:cNvPr id="75" name="Freeform 229"/>
            <p:cNvSpPr/>
            <p:nvPr>
              <p:custDataLst>
                <p:tags r:id="rId8"/>
              </p:custDataLst>
            </p:nvPr>
          </p:nvSpPr>
          <p:spPr bwMode="auto">
            <a:xfrm>
              <a:off x="1553302" y="3714766"/>
              <a:ext cx="121113" cy="83211"/>
            </a:xfrm>
            <a:custGeom>
              <a:avLst/>
              <a:gdLst>
                <a:gd name="T0" fmla="*/ 124 w 16128"/>
                <a:gd name="T1" fmla="*/ 7223 h 11872"/>
                <a:gd name="T2" fmla="*/ 59 w 16128"/>
                <a:gd name="T3" fmla="*/ 7113 h 11872"/>
                <a:gd name="T4" fmla="*/ 18 w 16128"/>
                <a:gd name="T5" fmla="*/ 6994 h 11872"/>
                <a:gd name="T6" fmla="*/ 1 w 16128"/>
                <a:gd name="T7" fmla="*/ 6871 h 11872"/>
                <a:gd name="T8" fmla="*/ 7 w 16128"/>
                <a:gd name="T9" fmla="*/ 6747 h 11872"/>
                <a:gd name="T10" fmla="*/ 36 w 16128"/>
                <a:gd name="T11" fmla="*/ 6626 h 11872"/>
                <a:gd name="T12" fmla="*/ 90 w 16128"/>
                <a:gd name="T13" fmla="*/ 6512 h 11872"/>
                <a:gd name="T14" fmla="*/ 165 w 16128"/>
                <a:gd name="T15" fmla="*/ 6408 h 11872"/>
                <a:gd name="T16" fmla="*/ 1850 w 16128"/>
                <a:gd name="T17" fmla="*/ 4727 h 11872"/>
                <a:gd name="T18" fmla="*/ 1957 w 16128"/>
                <a:gd name="T19" fmla="*/ 4656 h 11872"/>
                <a:gd name="T20" fmla="*/ 2073 w 16128"/>
                <a:gd name="T21" fmla="*/ 4609 h 11872"/>
                <a:gd name="T22" fmla="*/ 2195 w 16128"/>
                <a:gd name="T23" fmla="*/ 4586 h 11872"/>
                <a:gd name="T24" fmla="*/ 2319 w 16128"/>
                <a:gd name="T25" fmla="*/ 4586 h 11872"/>
                <a:gd name="T26" fmla="*/ 2441 w 16128"/>
                <a:gd name="T27" fmla="*/ 4609 h 11872"/>
                <a:gd name="T28" fmla="*/ 2558 w 16128"/>
                <a:gd name="T29" fmla="*/ 4656 h 11872"/>
                <a:gd name="T30" fmla="*/ 2665 w 16128"/>
                <a:gd name="T31" fmla="*/ 4727 h 11872"/>
                <a:gd name="T32" fmla="*/ 5357 w 16128"/>
                <a:gd name="T33" fmla="*/ 7406 h 11872"/>
                <a:gd name="T34" fmla="*/ 5460 w 16128"/>
                <a:gd name="T35" fmla="*/ 7483 h 11872"/>
                <a:gd name="T36" fmla="*/ 5575 w 16128"/>
                <a:gd name="T37" fmla="*/ 7535 h 11872"/>
                <a:gd name="T38" fmla="*/ 5696 w 16128"/>
                <a:gd name="T39" fmla="*/ 7565 h 11872"/>
                <a:gd name="T40" fmla="*/ 5819 w 16128"/>
                <a:gd name="T41" fmla="*/ 7571 h 11872"/>
                <a:gd name="T42" fmla="*/ 5942 w 16128"/>
                <a:gd name="T43" fmla="*/ 7552 h 11872"/>
                <a:gd name="T44" fmla="*/ 6060 w 16128"/>
                <a:gd name="T45" fmla="*/ 7512 h 11872"/>
                <a:gd name="T46" fmla="*/ 6170 w 16128"/>
                <a:gd name="T47" fmla="*/ 7447 h 11872"/>
                <a:gd name="T48" fmla="*/ 13421 w 16128"/>
                <a:gd name="T49" fmla="*/ 190 h 11872"/>
                <a:gd name="T50" fmla="*/ 13521 w 16128"/>
                <a:gd name="T51" fmla="*/ 107 h 11872"/>
                <a:gd name="T52" fmla="*/ 13634 w 16128"/>
                <a:gd name="T53" fmla="*/ 47 h 11872"/>
                <a:gd name="T54" fmla="*/ 13753 w 16128"/>
                <a:gd name="T55" fmla="*/ 12 h 11872"/>
                <a:gd name="T56" fmla="*/ 13877 w 16128"/>
                <a:gd name="T57" fmla="*/ 0 h 11872"/>
                <a:gd name="T58" fmla="*/ 14000 w 16128"/>
                <a:gd name="T59" fmla="*/ 11 h 11872"/>
                <a:gd name="T60" fmla="*/ 14120 w 16128"/>
                <a:gd name="T61" fmla="*/ 46 h 11872"/>
                <a:gd name="T62" fmla="*/ 14233 w 16128"/>
                <a:gd name="T63" fmla="*/ 105 h 11872"/>
                <a:gd name="T64" fmla="*/ 14334 w 16128"/>
                <a:gd name="T65" fmla="*/ 186 h 11872"/>
                <a:gd name="T66" fmla="*/ 16003 w 16128"/>
                <a:gd name="T67" fmla="*/ 1855 h 11872"/>
                <a:gd name="T68" fmla="*/ 16068 w 16128"/>
                <a:gd name="T69" fmla="*/ 1964 h 11872"/>
                <a:gd name="T70" fmla="*/ 16109 w 16128"/>
                <a:gd name="T71" fmla="*/ 2082 h 11872"/>
                <a:gd name="T72" fmla="*/ 16127 w 16128"/>
                <a:gd name="T73" fmla="*/ 2205 h 11872"/>
                <a:gd name="T74" fmla="*/ 16122 w 16128"/>
                <a:gd name="T75" fmla="*/ 2328 h 11872"/>
                <a:gd name="T76" fmla="*/ 16093 w 16128"/>
                <a:gd name="T77" fmla="*/ 2449 h 11872"/>
                <a:gd name="T78" fmla="*/ 16039 w 16128"/>
                <a:gd name="T79" fmla="*/ 2564 h 11872"/>
                <a:gd name="T80" fmla="*/ 15964 w 16128"/>
                <a:gd name="T81" fmla="*/ 2667 h 11872"/>
                <a:gd name="T82" fmla="*/ 7188 w 16128"/>
                <a:gd name="T83" fmla="*/ 11462 h 11872"/>
                <a:gd name="T84" fmla="*/ 7074 w 16128"/>
                <a:gd name="T85" fmla="*/ 11550 h 11872"/>
                <a:gd name="T86" fmla="*/ 6943 w 16128"/>
                <a:gd name="T87" fmla="*/ 11632 h 11872"/>
                <a:gd name="T88" fmla="*/ 6801 w 16128"/>
                <a:gd name="T89" fmla="*/ 11706 h 11872"/>
                <a:gd name="T90" fmla="*/ 6652 w 16128"/>
                <a:gd name="T91" fmla="*/ 11767 h 11872"/>
                <a:gd name="T92" fmla="*/ 6500 w 16128"/>
                <a:gd name="T93" fmla="*/ 11817 h 11872"/>
                <a:gd name="T94" fmla="*/ 6349 w 16128"/>
                <a:gd name="T95" fmla="*/ 11852 h 11872"/>
                <a:gd name="T96" fmla="*/ 6205 w 16128"/>
                <a:gd name="T97" fmla="*/ 11870 h 11872"/>
                <a:gd name="T98" fmla="*/ 5352 w 16128"/>
                <a:gd name="T99" fmla="*/ 11871 h 11872"/>
                <a:gd name="T100" fmla="*/ 5210 w 16128"/>
                <a:gd name="T101" fmla="*/ 11858 h 11872"/>
                <a:gd name="T102" fmla="*/ 5062 w 16128"/>
                <a:gd name="T103" fmla="*/ 11827 h 11872"/>
                <a:gd name="T104" fmla="*/ 4910 w 16128"/>
                <a:gd name="T105" fmla="*/ 11780 h 11872"/>
                <a:gd name="T106" fmla="*/ 4760 w 16128"/>
                <a:gd name="T107" fmla="*/ 11722 h 11872"/>
                <a:gd name="T108" fmla="*/ 4615 w 16128"/>
                <a:gd name="T109" fmla="*/ 11651 h 11872"/>
                <a:gd name="T110" fmla="*/ 4481 w 16128"/>
                <a:gd name="T111" fmla="*/ 11572 h 11872"/>
                <a:gd name="T112" fmla="*/ 4363 w 16128"/>
                <a:gd name="T113" fmla="*/ 11484 h 11872"/>
                <a:gd name="T114" fmla="*/ 187 w 16128"/>
                <a:gd name="T115" fmla="*/ 7297 h 1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128" h="11872">
                  <a:moveTo>
                    <a:pt x="187" y="7297"/>
                  </a:moveTo>
                  <a:lnTo>
                    <a:pt x="164" y="7273"/>
                  </a:lnTo>
                  <a:lnTo>
                    <a:pt x="143" y="7248"/>
                  </a:lnTo>
                  <a:lnTo>
                    <a:pt x="124" y="7223"/>
                  </a:lnTo>
                  <a:lnTo>
                    <a:pt x="106" y="7196"/>
                  </a:lnTo>
                  <a:lnTo>
                    <a:pt x="89" y="7168"/>
                  </a:lnTo>
                  <a:lnTo>
                    <a:pt x="74" y="7141"/>
                  </a:lnTo>
                  <a:lnTo>
                    <a:pt x="59" y="7113"/>
                  </a:lnTo>
                  <a:lnTo>
                    <a:pt x="46" y="7084"/>
                  </a:lnTo>
                  <a:lnTo>
                    <a:pt x="35" y="7054"/>
                  </a:lnTo>
                  <a:lnTo>
                    <a:pt x="26" y="7024"/>
                  </a:lnTo>
                  <a:lnTo>
                    <a:pt x="18" y="6994"/>
                  </a:lnTo>
                  <a:lnTo>
                    <a:pt x="12" y="6964"/>
                  </a:lnTo>
                  <a:lnTo>
                    <a:pt x="6" y="6933"/>
                  </a:lnTo>
                  <a:lnTo>
                    <a:pt x="3" y="6902"/>
                  </a:lnTo>
                  <a:lnTo>
                    <a:pt x="1" y="6871"/>
                  </a:lnTo>
                  <a:lnTo>
                    <a:pt x="0" y="6841"/>
                  </a:lnTo>
                  <a:lnTo>
                    <a:pt x="1" y="6809"/>
                  </a:lnTo>
                  <a:lnTo>
                    <a:pt x="3" y="6778"/>
                  </a:lnTo>
                  <a:lnTo>
                    <a:pt x="7" y="6747"/>
                  </a:lnTo>
                  <a:lnTo>
                    <a:pt x="12" y="6717"/>
                  </a:lnTo>
                  <a:lnTo>
                    <a:pt x="18" y="6687"/>
                  </a:lnTo>
                  <a:lnTo>
                    <a:pt x="26" y="6656"/>
                  </a:lnTo>
                  <a:lnTo>
                    <a:pt x="36" y="6626"/>
                  </a:lnTo>
                  <a:lnTo>
                    <a:pt x="47" y="6597"/>
                  </a:lnTo>
                  <a:lnTo>
                    <a:pt x="59" y="6569"/>
                  </a:lnTo>
                  <a:lnTo>
                    <a:pt x="74" y="6539"/>
                  </a:lnTo>
                  <a:lnTo>
                    <a:pt x="90" y="6512"/>
                  </a:lnTo>
                  <a:lnTo>
                    <a:pt x="106" y="6485"/>
                  </a:lnTo>
                  <a:lnTo>
                    <a:pt x="125" y="6459"/>
                  </a:lnTo>
                  <a:lnTo>
                    <a:pt x="144" y="6432"/>
                  </a:lnTo>
                  <a:lnTo>
                    <a:pt x="165" y="6408"/>
                  </a:lnTo>
                  <a:lnTo>
                    <a:pt x="188" y="6384"/>
                  </a:lnTo>
                  <a:lnTo>
                    <a:pt x="1801" y="4771"/>
                  </a:lnTo>
                  <a:lnTo>
                    <a:pt x="1824" y="4748"/>
                  </a:lnTo>
                  <a:lnTo>
                    <a:pt x="1850" y="4727"/>
                  </a:lnTo>
                  <a:lnTo>
                    <a:pt x="1876" y="4707"/>
                  </a:lnTo>
                  <a:lnTo>
                    <a:pt x="1902" y="4689"/>
                  </a:lnTo>
                  <a:lnTo>
                    <a:pt x="1929" y="4671"/>
                  </a:lnTo>
                  <a:lnTo>
                    <a:pt x="1957" y="4656"/>
                  </a:lnTo>
                  <a:lnTo>
                    <a:pt x="1985" y="4642"/>
                  </a:lnTo>
                  <a:lnTo>
                    <a:pt x="2014" y="4630"/>
                  </a:lnTo>
                  <a:lnTo>
                    <a:pt x="2043" y="4619"/>
                  </a:lnTo>
                  <a:lnTo>
                    <a:pt x="2073" y="4609"/>
                  </a:lnTo>
                  <a:lnTo>
                    <a:pt x="2104" y="4601"/>
                  </a:lnTo>
                  <a:lnTo>
                    <a:pt x="2134" y="4595"/>
                  </a:lnTo>
                  <a:lnTo>
                    <a:pt x="2164" y="4590"/>
                  </a:lnTo>
                  <a:lnTo>
                    <a:pt x="2195" y="4586"/>
                  </a:lnTo>
                  <a:lnTo>
                    <a:pt x="2227" y="4584"/>
                  </a:lnTo>
                  <a:lnTo>
                    <a:pt x="2257" y="4583"/>
                  </a:lnTo>
                  <a:lnTo>
                    <a:pt x="2288" y="4584"/>
                  </a:lnTo>
                  <a:lnTo>
                    <a:pt x="2319" y="4586"/>
                  </a:lnTo>
                  <a:lnTo>
                    <a:pt x="2350" y="4590"/>
                  </a:lnTo>
                  <a:lnTo>
                    <a:pt x="2381" y="4595"/>
                  </a:lnTo>
                  <a:lnTo>
                    <a:pt x="2411" y="4601"/>
                  </a:lnTo>
                  <a:lnTo>
                    <a:pt x="2441" y="4609"/>
                  </a:lnTo>
                  <a:lnTo>
                    <a:pt x="2472" y="4619"/>
                  </a:lnTo>
                  <a:lnTo>
                    <a:pt x="2501" y="4630"/>
                  </a:lnTo>
                  <a:lnTo>
                    <a:pt x="2529" y="4642"/>
                  </a:lnTo>
                  <a:lnTo>
                    <a:pt x="2558" y="4656"/>
                  </a:lnTo>
                  <a:lnTo>
                    <a:pt x="2586" y="4671"/>
                  </a:lnTo>
                  <a:lnTo>
                    <a:pt x="2613" y="4689"/>
                  </a:lnTo>
                  <a:lnTo>
                    <a:pt x="2639" y="4707"/>
                  </a:lnTo>
                  <a:lnTo>
                    <a:pt x="2665" y="4727"/>
                  </a:lnTo>
                  <a:lnTo>
                    <a:pt x="2689" y="4748"/>
                  </a:lnTo>
                  <a:lnTo>
                    <a:pt x="2714" y="4770"/>
                  </a:lnTo>
                  <a:lnTo>
                    <a:pt x="5332" y="7384"/>
                  </a:lnTo>
                  <a:lnTo>
                    <a:pt x="5357" y="7406"/>
                  </a:lnTo>
                  <a:lnTo>
                    <a:pt x="5382" y="7427"/>
                  </a:lnTo>
                  <a:lnTo>
                    <a:pt x="5407" y="7448"/>
                  </a:lnTo>
                  <a:lnTo>
                    <a:pt x="5433" y="7466"/>
                  </a:lnTo>
                  <a:lnTo>
                    <a:pt x="5460" y="7483"/>
                  </a:lnTo>
                  <a:lnTo>
                    <a:pt x="5489" y="7498"/>
                  </a:lnTo>
                  <a:lnTo>
                    <a:pt x="5517" y="7512"/>
                  </a:lnTo>
                  <a:lnTo>
                    <a:pt x="5546" y="7524"/>
                  </a:lnTo>
                  <a:lnTo>
                    <a:pt x="5575" y="7535"/>
                  </a:lnTo>
                  <a:lnTo>
                    <a:pt x="5604" y="7545"/>
                  </a:lnTo>
                  <a:lnTo>
                    <a:pt x="5635" y="7553"/>
                  </a:lnTo>
                  <a:lnTo>
                    <a:pt x="5665" y="7559"/>
                  </a:lnTo>
                  <a:lnTo>
                    <a:pt x="5696" y="7565"/>
                  </a:lnTo>
                  <a:lnTo>
                    <a:pt x="5726" y="7569"/>
                  </a:lnTo>
                  <a:lnTo>
                    <a:pt x="5758" y="7571"/>
                  </a:lnTo>
                  <a:lnTo>
                    <a:pt x="5789" y="7572"/>
                  </a:lnTo>
                  <a:lnTo>
                    <a:pt x="5819" y="7571"/>
                  </a:lnTo>
                  <a:lnTo>
                    <a:pt x="5850" y="7569"/>
                  </a:lnTo>
                  <a:lnTo>
                    <a:pt x="5882" y="7565"/>
                  </a:lnTo>
                  <a:lnTo>
                    <a:pt x="5912" y="7559"/>
                  </a:lnTo>
                  <a:lnTo>
                    <a:pt x="5942" y="7552"/>
                  </a:lnTo>
                  <a:lnTo>
                    <a:pt x="5972" y="7544"/>
                  </a:lnTo>
                  <a:lnTo>
                    <a:pt x="6003" y="7535"/>
                  </a:lnTo>
                  <a:lnTo>
                    <a:pt x="6032" y="7524"/>
                  </a:lnTo>
                  <a:lnTo>
                    <a:pt x="6060" y="7512"/>
                  </a:lnTo>
                  <a:lnTo>
                    <a:pt x="6089" y="7498"/>
                  </a:lnTo>
                  <a:lnTo>
                    <a:pt x="6117" y="7482"/>
                  </a:lnTo>
                  <a:lnTo>
                    <a:pt x="6144" y="7465"/>
                  </a:lnTo>
                  <a:lnTo>
                    <a:pt x="6170" y="7447"/>
                  </a:lnTo>
                  <a:lnTo>
                    <a:pt x="6196" y="7426"/>
                  </a:lnTo>
                  <a:lnTo>
                    <a:pt x="6220" y="7405"/>
                  </a:lnTo>
                  <a:lnTo>
                    <a:pt x="6245" y="7383"/>
                  </a:lnTo>
                  <a:lnTo>
                    <a:pt x="13421" y="190"/>
                  </a:lnTo>
                  <a:lnTo>
                    <a:pt x="13445" y="166"/>
                  </a:lnTo>
                  <a:lnTo>
                    <a:pt x="13470" y="145"/>
                  </a:lnTo>
                  <a:lnTo>
                    <a:pt x="13495" y="125"/>
                  </a:lnTo>
                  <a:lnTo>
                    <a:pt x="13521" y="107"/>
                  </a:lnTo>
                  <a:lnTo>
                    <a:pt x="13549" y="90"/>
                  </a:lnTo>
                  <a:lnTo>
                    <a:pt x="13577" y="75"/>
                  </a:lnTo>
                  <a:lnTo>
                    <a:pt x="13605" y="60"/>
                  </a:lnTo>
                  <a:lnTo>
                    <a:pt x="13634" y="47"/>
                  </a:lnTo>
                  <a:lnTo>
                    <a:pt x="13663" y="36"/>
                  </a:lnTo>
                  <a:lnTo>
                    <a:pt x="13693" y="27"/>
                  </a:lnTo>
                  <a:lnTo>
                    <a:pt x="13723" y="19"/>
                  </a:lnTo>
                  <a:lnTo>
                    <a:pt x="13753" y="12"/>
                  </a:lnTo>
                  <a:lnTo>
                    <a:pt x="13784" y="7"/>
                  </a:lnTo>
                  <a:lnTo>
                    <a:pt x="13815" y="3"/>
                  </a:lnTo>
                  <a:lnTo>
                    <a:pt x="13846" y="1"/>
                  </a:lnTo>
                  <a:lnTo>
                    <a:pt x="13877" y="0"/>
                  </a:lnTo>
                  <a:lnTo>
                    <a:pt x="13908" y="1"/>
                  </a:lnTo>
                  <a:lnTo>
                    <a:pt x="13939" y="3"/>
                  </a:lnTo>
                  <a:lnTo>
                    <a:pt x="13970" y="6"/>
                  </a:lnTo>
                  <a:lnTo>
                    <a:pt x="14000" y="11"/>
                  </a:lnTo>
                  <a:lnTo>
                    <a:pt x="14031" y="18"/>
                  </a:lnTo>
                  <a:lnTo>
                    <a:pt x="14062" y="26"/>
                  </a:lnTo>
                  <a:lnTo>
                    <a:pt x="14091" y="35"/>
                  </a:lnTo>
                  <a:lnTo>
                    <a:pt x="14120" y="46"/>
                  </a:lnTo>
                  <a:lnTo>
                    <a:pt x="14149" y="58"/>
                  </a:lnTo>
                  <a:lnTo>
                    <a:pt x="14178" y="73"/>
                  </a:lnTo>
                  <a:lnTo>
                    <a:pt x="14206" y="88"/>
                  </a:lnTo>
                  <a:lnTo>
                    <a:pt x="14233" y="105"/>
                  </a:lnTo>
                  <a:lnTo>
                    <a:pt x="14259" y="123"/>
                  </a:lnTo>
                  <a:lnTo>
                    <a:pt x="14285" y="143"/>
                  </a:lnTo>
                  <a:lnTo>
                    <a:pt x="14310" y="164"/>
                  </a:lnTo>
                  <a:lnTo>
                    <a:pt x="14334" y="186"/>
                  </a:lnTo>
                  <a:lnTo>
                    <a:pt x="15938" y="1780"/>
                  </a:lnTo>
                  <a:lnTo>
                    <a:pt x="15962" y="1804"/>
                  </a:lnTo>
                  <a:lnTo>
                    <a:pt x="15983" y="1829"/>
                  </a:lnTo>
                  <a:lnTo>
                    <a:pt x="16003" y="1855"/>
                  </a:lnTo>
                  <a:lnTo>
                    <a:pt x="16021" y="1881"/>
                  </a:lnTo>
                  <a:lnTo>
                    <a:pt x="16038" y="1908"/>
                  </a:lnTo>
                  <a:lnTo>
                    <a:pt x="16053" y="1935"/>
                  </a:lnTo>
                  <a:lnTo>
                    <a:pt x="16068" y="1964"/>
                  </a:lnTo>
                  <a:lnTo>
                    <a:pt x="16081" y="1993"/>
                  </a:lnTo>
                  <a:lnTo>
                    <a:pt x="16092" y="2022"/>
                  </a:lnTo>
                  <a:lnTo>
                    <a:pt x="16101" y="2051"/>
                  </a:lnTo>
                  <a:lnTo>
                    <a:pt x="16109" y="2082"/>
                  </a:lnTo>
                  <a:lnTo>
                    <a:pt x="16116" y="2112"/>
                  </a:lnTo>
                  <a:lnTo>
                    <a:pt x="16121" y="2143"/>
                  </a:lnTo>
                  <a:lnTo>
                    <a:pt x="16125" y="2173"/>
                  </a:lnTo>
                  <a:lnTo>
                    <a:pt x="16127" y="2205"/>
                  </a:lnTo>
                  <a:lnTo>
                    <a:pt x="16128" y="2236"/>
                  </a:lnTo>
                  <a:lnTo>
                    <a:pt x="16127" y="2266"/>
                  </a:lnTo>
                  <a:lnTo>
                    <a:pt x="16125" y="2297"/>
                  </a:lnTo>
                  <a:lnTo>
                    <a:pt x="16122" y="2328"/>
                  </a:lnTo>
                  <a:lnTo>
                    <a:pt x="16117" y="2359"/>
                  </a:lnTo>
                  <a:lnTo>
                    <a:pt x="16110" y="2389"/>
                  </a:lnTo>
                  <a:lnTo>
                    <a:pt x="16102" y="2419"/>
                  </a:lnTo>
                  <a:lnTo>
                    <a:pt x="16093" y="2449"/>
                  </a:lnTo>
                  <a:lnTo>
                    <a:pt x="16082" y="2478"/>
                  </a:lnTo>
                  <a:lnTo>
                    <a:pt x="16069" y="2507"/>
                  </a:lnTo>
                  <a:lnTo>
                    <a:pt x="16055" y="2535"/>
                  </a:lnTo>
                  <a:lnTo>
                    <a:pt x="16039" y="2564"/>
                  </a:lnTo>
                  <a:lnTo>
                    <a:pt x="16023" y="2591"/>
                  </a:lnTo>
                  <a:lnTo>
                    <a:pt x="16004" y="2617"/>
                  </a:lnTo>
                  <a:lnTo>
                    <a:pt x="15985" y="2642"/>
                  </a:lnTo>
                  <a:lnTo>
                    <a:pt x="15964" y="2667"/>
                  </a:lnTo>
                  <a:lnTo>
                    <a:pt x="15941" y="2692"/>
                  </a:lnTo>
                  <a:lnTo>
                    <a:pt x="7238" y="11415"/>
                  </a:lnTo>
                  <a:lnTo>
                    <a:pt x="7214" y="11439"/>
                  </a:lnTo>
                  <a:lnTo>
                    <a:pt x="7188" y="11462"/>
                  </a:lnTo>
                  <a:lnTo>
                    <a:pt x="7162" y="11485"/>
                  </a:lnTo>
                  <a:lnTo>
                    <a:pt x="7134" y="11507"/>
                  </a:lnTo>
                  <a:lnTo>
                    <a:pt x="7104" y="11529"/>
                  </a:lnTo>
                  <a:lnTo>
                    <a:pt x="7074" y="11550"/>
                  </a:lnTo>
                  <a:lnTo>
                    <a:pt x="7043" y="11572"/>
                  </a:lnTo>
                  <a:lnTo>
                    <a:pt x="7011" y="11593"/>
                  </a:lnTo>
                  <a:lnTo>
                    <a:pt x="6977" y="11613"/>
                  </a:lnTo>
                  <a:lnTo>
                    <a:pt x="6943" y="11632"/>
                  </a:lnTo>
                  <a:lnTo>
                    <a:pt x="6909" y="11651"/>
                  </a:lnTo>
                  <a:lnTo>
                    <a:pt x="6874" y="11670"/>
                  </a:lnTo>
                  <a:lnTo>
                    <a:pt x="6837" y="11688"/>
                  </a:lnTo>
                  <a:lnTo>
                    <a:pt x="6801" y="11706"/>
                  </a:lnTo>
                  <a:lnTo>
                    <a:pt x="6765" y="11722"/>
                  </a:lnTo>
                  <a:lnTo>
                    <a:pt x="6727" y="11738"/>
                  </a:lnTo>
                  <a:lnTo>
                    <a:pt x="6689" y="11753"/>
                  </a:lnTo>
                  <a:lnTo>
                    <a:pt x="6652" y="11767"/>
                  </a:lnTo>
                  <a:lnTo>
                    <a:pt x="6613" y="11781"/>
                  </a:lnTo>
                  <a:lnTo>
                    <a:pt x="6576" y="11793"/>
                  </a:lnTo>
                  <a:lnTo>
                    <a:pt x="6538" y="11805"/>
                  </a:lnTo>
                  <a:lnTo>
                    <a:pt x="6500" y="11817"/>
                  </a:lnTo>
                  <a:lnTo>
                    <a:pt x="6461" y="11827"/>
                  </a:lnTo>
                  <a:lnTo>
                    <a:pt x="6424" y="11836"/>
                  </a:lnTo>
                  <a:lnTo>
                    <a:pt x="6387" y="11844"/>
                  </a:lnTo>
                  <a:lnTo>
                    <a:pt x="6349" y="11852"/>
                  </a:lnTo>
                  <a:lnTo>
                    <a:pt x="6313" y="11858"/>
                  </a:lnTo>
                  <a:lnTo>
                    <a:pt x="6277" y="11863"/>
                  </a:lnTo>
                  <a:lnTo>
                    <a:pt x="6241" y="11867"/>
                  </a:lnTo>
                  <a:lnTo>
                    <a:pt x="6205" y="11870"/>
                  </a:lnTo>
                  <a:lnTo>
                    <a:pt x="6171" y="11871"/>
                  </a:lnTo>
                  <a:lnTo>
                    <a:pt x="6138" y="11872"/>
                  </a:lnTo>
                  <a:lnTo>
                    <a:pt x="5386" y="11872"/>
                  </a:lnTo>
                  <a:lnTo>
                    <a:pt x="5352" y="11871"/>
                  </a:lnTo>
                  <a:lnTo>
                    <a:pt x="5318" y="11870"/>
                  </a:lnTo>
                  <a:lnTo>
                    <a:pt x="5283" y="11867"/>
                  </a:lnTo>
                  <a:lnTo>
                    <a:pt x="5247" y="11863"/>
                  </a:lnTo>
                  <a:lnTo>
                    <a:pt x="5210" y="11858"/>
                  </a:lnTo>
                  <a:lnTo>
                    <a:pt x="5174" y="11851"/>
                  </a:lnTo>
                  <a:lnTo>
                    <a:pt x="5137" y="11844"/>
                  </a:lnTo>
                  <a:lnTo>
                    <a:pt x="5099" y="11836"/>
                  </a:lnTo>
                  <a:lnTo>
                    <a:pt x="5062" y="11827"/>
                  </a:lnTo>
                  <a:lnTo>
                    <a:pt x="5024" y="11817"/>
                  </a:lnTo>
                  <a:lnTo>
                    <a:pt x="4986" y="11805"/>
                  </a:lnTo>
                  <a:lnTo>
                    <a:pt x="4948" y="11793"/>
                  </a:lnTo>
                  <a:lnTo>
                    <a:pt x="4910" y="11780"/>
                  </a:lnTo>
                  <a:lnTo>
                    <a:pt x="4872" y="11767"/>
                  </a:lnTo>
                  <a:lnTo>
                    <a:pt x="4834" y="11753"/>
                  </a:lnTo>
                  <a:lnTo>
                    <a:pt x="4796" y="11738"/>
                  </a:lnTo>
                  <a:lnTo>
                    <a:pt x="4760" y="11722"/>
                  </a:lnTo>
                  <a:lnTo>
                    <a:pt x="4722" y="11705"/>
                  </a:lnTo>
                  <a:lnTo>
                    <a:pt x="4686" y="11688"/>
                  </a:lnTo>
                  <a:lnTo>
                    <a:pt x="4650" y="11669"/>
                  </a:lnTo>
                  <a:lnTo>
                    <a:pt x="4615" y="11651"/>
                  </a:lnTo>
                  <a:lnTo>
                    <a:pt x="4580" y="11632"/>
                  </a:lnTo>
                  <a:lnTo>
                    <a:pt x="4546" y="11612"/>
                  </a:lnTo>
                  <a:lnTo>
                    <a:pt x="4513" y="11592"/>
                  </a:lnTo>
                  <a:lnTo>
                    <a:pt x="4481" y="11572"/>
                  </a:lnTo>
                  <a:lnTo>
                    <a:pt x="4449" y="11550"/>
                  </a:lnTo>
                  <a:lnTo>
                    <a:pt x="4419" y="11528"/>
                  </a:lnTo>
                  <a:lnTo>
                    <a:pt x="4390" y="11506"/>
                  </a:lnTo>
                  <a:lnTo>
                    <a:pt x="4363" y="11484"/>
                  </a:lnTo>
                  <a:lnTo>
                    <a:pt x="4335" y="11462"/>
                  </a:lnTo>
                  <a:lnTo>
                    <a:pt x="4310" y="11439"/>
                  </a:lnTo>
                  <a:lnTo>
                    <a:pt x="4286" y="11414"/>
                  </a:lnTo>
                  <a:lnTo>
                    <a:pt x="187" y="7297"/>
                  </a:lnTo>
                  <a:close/>
                </a:path>
              </a:pathLst>
            </a:custGeom>
            <a:solidFill>
              <a:schemeClr val="bg1"/>
            </a:solidFill>
            <a:ln w="19050">
              <a:noFill/>
            </a:ln>
          </p:spPr>
          <p:txBody>
            <a:bodyPr vert="horz" wrap="square" lIns="91440" tIns="45720" rIns="91440" bIns="45720" numCol="1" anchor="t" anchorCtr="0" compatLnSpc="1"/>
            <a:p>
              <a:endParaRPr lang="id-ID" sz="2000">
                <a:ea typeface="思源黑体 CN Light" panose="020B0300000000000000" pitchFamily="34" charset="-122"/>
                <a:cs typeface="Open Sans" panose="020B0606030504020204" pitchFamily="34" charset="0"/>
              </a:endParaRPr>
            </a:p>
          </p:txBody>
        </p:sp>
      </p:grpSp>
      <p:sp>
        <p:nvSpPr>
          <p:cNvPr id="72" name="Rectangle 65"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p:nvPr>
            <p:custDataLst>
              <p:tags r:id="rId9"/>
            </p:custDataLst>
          </p:nvPr>
        </p:nvSpPr>
        <p:spPr>
          <a:xfrm>
            <a:off x="219710" y="2172970"/>
            <a:ext cx="8768715" cy="953135"/>
          </a:xfrm>
          <a:prstGeom prst="rect">
            <a:avLst/>
          </a:prstGeom>
        </p:spPr>
        <p:txBody>
          <a:bodyPr wrap="square">
            <a:spAutoFit/>
          </a:bodyPr>
          <a:p>
            <a:r>
              <a:rPr lang="en-US" sz="2800" b="1" dirty="0">
                <a:latin typeface="等线" panose="02010600030101010101" charset="-122"/>
                <a:ea typeface="等线" panose="02010600030101010101" charset="-122"/>
                <a:cs typeface="Open Sans Light" panose="020B0306030504020204" pitchFamily="34" charset="0"/>
              </a:rPr>
              <a:t>Adding teacher edition and student edition can meet the needs of different users.</a:t>
            </a:r>
            <a:endParaRPr lang="en-US" sz="2800" b="1" dirty="0">
              <a:latin typeface="等线" panose="02010600030101010101" charset="-122"/>
              <a:ea typeface="等线" panose="02010600030101010101" charset="-122"/>
              <a:cs typeface="Open Sans Light" panose="020B0306030504020204" pitchFamily="34" charset="0"/>
            </a:endParaRPr>
          </a:p>
        </p:txBody>
      </p:sp>
      <p:grpSp>
        <p:nvGrpSpPr>
          <p:cNvPr id="61" name="Group 70"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GrpSpPr/>
          <p:nvPr/>
        </p:nvGrpSpPr>
        <p:grpSpPr>
          <a:xfrm>
            <a:off x="9126855" y="3426460"/>
            <a:ext cx="717550" cy="706755"/>
            <a:chOff x="1407149" y="3549662"/>
            <a:chExt cx="413418" cy="413418"/>
          </a:xfrm>
        </p:grpSpPr>
        <p:sp>
          <p:nvSpPr>
            <p:cNvPr id="68" name="Oval 72"/>
            <p:cNvSpPr/>
            <p:nvPr>
              <p:custDataLst>
                <p:tags r:id="rId10"/>
              </p:custDataLst>
            </p:nvPr>
          </p:nvSpPr>
          <p:spPr>
            <a:xfrm>
              <a:off x="1407149" y="3549662"/>
              <a:ext cx="413418" cy="413418"/>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2000">
                <a:solidFill>
                  <a:schemeClr val="tx1"/>
                </a:solidFill>
                <a:ea typeface="思源黑体 CN Light" panose="020B0300000000000000" pitchFamily="34" charset="-122"/>
              </a:endParaRPr>
            </a:p>
          </p:txBody>
        </p:sp>
        <p:sp>
          <p:nvSpPr>
            <p:cNvPr id="69" name="Oval 73"/>
            <p:cNvSpPr/>
            <p:nvPr>
              <p:custDataLst>
                <p:tags r:id="rId11"/>
              </p:custDataLst>
            </p:nvPr>
          </p:nvSpPr>
          <p:spPr>
            <a:xfrm>
              <a:off x="1452286" y="3594799"/>
              <a:ext cx="323144" cy="32314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2000">
                <a:solidFill>
                  <a:schemeClr val="tx1"/>
                </a:solidFill>
                <a:ea typeface="思源黑体 CN Light" panose="020B0300000000000000" pitchFamily="34" charset="-122"/>
              </a:endParaRPr>
            </a:p>
          </p:txBody>
        </p:sp>
        <p:sp>
          <p:nvSpPr>
            <p:cNvPr id="70" name="Freeform 229"/>
            <p:cNvSpPr/>
            <p:nvPr>
              <p:custDataLst>
                <p:tags r:id="rId12"/>
              </p:custDataLst>
            </p:nvPr>
          </p:nvSpPr>
          <p:spPr bwMode="auto">
            <a:xfrm>
              <a:off x="1553302" y="3714766"/>
              <a:ext cx="121113" cy="83211"/>
            </a:xfrm>
            <a:custGeom>
              <a:avLst/>
              <a:gdLst>
                <a:gd name="T0" fmla="*/ 124 w 16128"/>
                <a:gd name="T1" fmla="*/ 7223 h 11872"/>
                <a:gd name="T2" fmla="*/ 59 w 16128"/>
                <a:gd name="T3" fmla="*/ 7113 h 11872"/>
                <a:gd name="T4" fmla="*/ 18 w 16128"/>
                <a:gd name="T5" fmla="*/ 6994 h 11872"/>
                <a:gd name="T6" fmla="*/ 1 w 16128"/>
                <a:gd name="T7" fmla="*/ 6871 h 11872"/>
                <a:gd name="T8" fmla="*/ 7 w 16128"/>
                <a:gd name="T9" fmla="*/ 6747 h 11872"/>
                <a:gd name="T10" fmla="*/ 36 w 16128"/>
                <a:gd name="T11" fmla="*/ 6626 h 11872"/>
                <a:gd name="T12" fmla="*/ 90 w 16128"/>
                <a:gd name="T13" fmla="*/ 6512 h 11872"/>
                <a:gd name="T14" fmla="*/ 165 w 16128"/>
                <a:gd name="T15" fmla="*/ 6408 h 11872"/>
                <a:gd name="T16" fmla="*/ 1850 w 16128"/>
                <a:gd name="T17" fmla="*/ 4727 h 11872"/>
                <a:gd name="T18" fmla="*/ 1957 w 16128"/>
                <a:gd name="T19" fmla="*/ 4656 h 11872"/>
                <a:gd name="T20" fmla="*/ 2073 w 16128"/>
                <a:gd name="T21" fmla="*/ 4609 h 11872"/>
                <a:gd name="T22" fmla="*/ 2195 w 16128"/>
                <a:gd name="T23" fmla="*/ 4586 h 11872"/>
                <a:gd name="T24" fmla="*/ 2319 w 16128"/>
                <a:gd name="T25" fmla="*/ 4586 h 11872"/>
                <a:gd name="T26" fmla="*/ 2441 w 16128"/>
                <a:gd name="T27" fmla="*/ 4609 h 11872"/>
                <a:gd name="T28" fmla="*/ 2558 w 16128"/>
                <a:gd name="T29" fmla="*/ 4656 h 11872"/>
                <a:gd name="T30" fmla="*/ 2665 w 16128"/>
                <a:gd name="T31" fmla="*/ 4727 h 11872"/>
                <a:gd name="T32" fmla="*/ 5357 w 16128"/>
                <a:gd name="T33" fmla="*/ 7406 h 11872"/>
                <a:gd name="T34" fmla="*/ 5460 w 16128"/>
                <a:gd name="T35" fmla="*/ 7483 h 11872"/>
                <a:gd name="T36" fmla="*/ 5575 w 16128"/>
                <a:gd name="T37" fmla="*/ 7535 h 11872"/>
                <a:gd name="T38" fmla="*/ 5696 w 16128"/>
                <a:gd name="T39" fmla="*/ 7565 h 11872"/>
                <a:gd name="T40" fmla="*/ 5819 w 16128"/>
                <a:gd name="T41" fmla="*/ 7571 h 11872"/>
                <a:gd name="T42" fmla="*/ 5942 w 16128"/>
                <a:gd name="T43" fmla="*/ 7552 h 11872"/>
                <a:gd name="T44" fmla="*/ 6060 w 16128"/>
                <a:gd name="T45" fmla="*/ 7512 h 11872"/>
                <a:gd name="T46" fmla="*/ 6170 w 16128"/>
                <a:gd name="T47" fmla="*/ 7447 h 11872"/>
                <a:gd name="T48" fmla="*/ 13421 w 16128"/>
                <a:gd name="T49" fmla="*/ 190 h 11872"/>
                <a:gd name="T50" fmla="*/ 13521 w 16128"/>
                <a:gd name="T51" fmla="*/ 107 h 11872"/>
                <a:gd name="T52" fmla="*/ 13634 w 16128"/>
                <a:gd name="T53" fmla="*/ 47 h 11872"/>
                <a:gd name="T54" fmla="*/ 13753 w 16128"/>
                <a:gd name="T55" fmla="*/ 12 h 11872"/>
                <a:gd name="T56" fmla="*/ 13877 w 16128"/>
                <a:gd name="T57" fmla="*/ 0 h 11872"/>
                <a:gd name="T58" fmla="*/ 14000 w 16128"/>
                <a:gd name="T59" fmla="*/ 11 h 11872"/>
                <a:gd name="T60" fmla="*/ 14120 w 16128"/>
                <a:gd name="T61" fmla="*/ 46 h 11872"/>
                <a:gd name="T62" fmla="*/ 14233 w 16128"/>
                <a:gd name="T63" fmla="*/ 105 h 11872"/>
                <a:gd name="T64" fmla="*/ 14334 w 16128"/>
                <a:gd name="T65" fmla="*/ 186 h 11872"/>
                <a:gd name="T66" fmla="*/ 16003 w 16128"/>
                <a:gd name="T67" fmla="*/ 1855 h 11872"/>
                <a:gd name="T68" fmla="*/ 16068 w 16128"/>
                <a:gd name="T69" fmla="*/ 1964 h 11872"/>
                <a:gd name="T70" fmla="*/ 16109 w 16128"/>
                <a:gd name="T71" fmla="*/ 2082 h 11872"/>
                <a:gd name="T72" fmla="*/ 16127 w 16128"/>
                <a:gd name="T73" fmla="*/ 2205 h 11872"/>
                <a:gd name="T74" fmla="*/ 16122 w 16128"/>
                <a:gd name="T75" fmla="*/ 2328 h 11872"/>
                <a:gd name="T76" fmla="*/ 16093 w 16128"/>
                <a:gd name="T77" fmla="*/ 2449 h 11872"/>
                <a:gd name="T78" fmla="*/ 16039 w 16128"/>
                <a:gd name="T79" fmla="*/ 2564 h 11872"/>
                <a:gd name="T80" fmla="*/ 15964 w 16128"/>
                <a:gd name="T81" fmla="*/ 2667 h 11872"/>
                <a:gd name="T82" fmla="*/ 7188 w 16128"/>
                <a:gd name="T83" fmla="*/ 11462 h 11872"/>
                <a:gd name="T84" fmla="*/ 7074 w 16128"/>
                <a:gd name="T85" fmla="*/ 11550 h 11872"/>
                <a:gd name="T86" fmla="*/ 6943 w 16128"/>
                <a:gd name="T87" fmla="*/ 11632 h 11872"/>
                <a:gd name="T88" fmla="*/ 6801 w 16128"/>
                <a:gd name="T89" fmla="*/ 11706 h 11872"/>
                <a:gd name="T90" fmla="*/ 6652 w 16128"/>
                <a:gd name="T91" fmla="*/ 11767 h 11872"/>
                <a:gd name="T92" fmla="*/ 6500 w 16128"/>
                <a:gd name="T93" fmla="*/ 11817 h 11872"/>
                <a:gd name="T94" fmla="*/ 6349 w 16128"/>
                <a:gd name="T95" fmla="*/ 11852 h 11872"/>
                <a:gd name="T96" fmla="*/ 6205 w 16128"/>
                <a:gd name="T97" fmla="*/ 11870 h 11872"/>
                <a:gd name="T98" fmla="*/ 5352 w 16128"/>
                <a:gd name="T99" fmla="*/ 11871 h 11872"/>
                <a:gd name="T100" fmla="*/ 5210 w 16128"/>
                <a:gd name="T101" fmla="*/ 11858 h 11872"/>
                <a:gd name="T102" fmla="*/ 5062 w 16128"/>
                <a:gd name="T103" fmla="*/ 11827 h 11872"/>
                <a:gd name="T104" fmla="*/ 4910 w 16128"/>
                <a:gd name="T105" fmla="*/ 11780 h 11872"/>
                <a:gd name="T106" fmla="*/ 4760 w 16128"/>
                <a:gd name="T107" fmla="*/ 11722 h 11872"/>
                <a:gd name="T108" fmla="*/ 4615 w 16128"/>
                <a:gd name="T109" fmla="*/ 11651 h 11872"/>
                <a:gd name="T110" fmla="*/ 4481 w 16128"/>
                <a:gd name="T111" fmla="*/ 11572 h 11872"/>
                <a:gd name="T112" fmla="*/ 4363 w 16128"/>
                <a:gd name="T113" fmla="*/ 11484 h 11872"/>
                <a:gd name="T114" fmla="*/ 187 w 16128"/>
                <a:gd name="T115" fmla="*/ 7297 h 1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128" h="11872">
                  <a:moveTo>
                    <a:pt x="187" y="7297"/>
                  </a:moveTo>
                  <a:lnTo>
                    <a:pt x="164" y="7273"/>
                  </a:lnTo>
                  <a:lnTo>
                    <a:pt x="143" y="7248"/>
                  </a:lnTo>
                  <a:lnTo>
                    <a:pt x="124" y="7223"/>
                  </a:lnTo>
                  <a:lnTo>
                    <a:pt x="106" y="7196"/>
                  </a:lnTo>
                  <a:lnTo>
                    <a:pt x="89" y="7168"/>
                  </a:lnTo>
                  <a:lnTo>
                    <a:pt x="74" y="7141"/>
                  </a:lnTo>
                  <a:lnTo>
                    <a:pt x="59" y="7113"/>
                  </a:lnTo>
                  <a:lnTo>
                    <a:pt x="46" y="7084"/>
                  </a:lnTo>
                  <a:lnTo>
                    <a:pt x="35" y="7054"/>
                  </a:lnTo>
                  <a:lnTo>
                    <a:pt x="26" y="7024"/>
                  </a:lnTo>
                  <a:lnTo>
                    <a:pt x="18" y="6994"/>
                  </a:lnTo>
                  <a:lnTo>
                    <a:pt x="12" y="6964"/>
                  </a:lnTo>
                  <a:lnTo>
                    <a:pt x="6" y="6933"/>
                  </a:lnTo>
                  <a:lnTo>
                    <a:pt x="3" y="6902"/>
                  </a:lnTo>
                  <a:lnTo>
                    <a:pt x="1" y="6871"/>
                  </a:lnTo>
                  <a:lnTo>
                    <a:pt x="0" y="6841"/>
                  </a:lnTo>
                  <a:lnTo>
                    <a:pt x="1" y="6809"/>
                  </a:lnTo>
                  <a:lnTo>
                    <a:pt x="3" y="6778"/>
                  </a:lnTo>
                  <a:lnTo>
                    <a:pt x="7" y="6747"/>
                  </a:lnTo>
                  <a:lnTo>
                    <a:pt x="12" y="6717"/>
                  </a:lnTo>
                  <a:lnTo>
                    <a:pt x="18" y="6687"/>
                  </a:lnTo>
                  <a:lnTo>
                    <a:pt x="26" y="6656"/>
                  </a:lnTo>
                  <a:lnTo>
                    <a:pt x="36" y="6626"/>
                  </a:lnTo>
                  <a:lnTo>
                    <a:pt x="47" y="6597"/>
                  </a:lnTo>
                  <a:lnTo>
                    <a:pt x="59" y="6569"/>
                  </a:lnTo>
                  <a:lnTo>
                    <a:pt x="74" y="6539"/>
                  </a:lnTo>
                  <a:lnTo>
                    <a:pt x="90" y="6512"/>
                  </a:lnTo>
                  <a:lnTo>
                    <a:pt x="106" y="6485"/>
                  </a:lnTo>
                  <a:lnTo>
                    <a:pt x="125" y="6459"/>
                  </a:lnTo>
                  <a:lnTo>
                    <a:pt x="144" y="6432"/>
                  </a:lnTo>
                  <a:lnTo>
                    <a:pt x="165" y="6408"/>
                  </a:lnTo>
                  <a:lnTo>
                    <a:pt x="188" y="6384"/>
                  </a:lnTo>
                  <a:lnTo>
                    <a:pt x="1801" y="4771"/>
                  </a:lnTo>
                  <a:lnTo>
                    <a:pt x="1824" y="4748"/>
                  </a:lnTo>
                  <a:lnTo>
                    <a:pt x="1850" y="4727"/>
                  </a:lnTo>
                  <a:lnTo>
                    <a:pt x="1876" y="4707"/>
                  </a:lnTo>
                  <a:lnTo>
                    <a:pt x="1902" y="4689"/>
                  </a:lnTo>
                  <a:lnTo>
                    <a:pt x="1929" y="4671"/>
                  </a:lnTo>
                  <a:lnTo>
                    <a:pt x="1957" y="4656"/>
                  </a:lnTo>
                  <a:lnTo>
                    <a:pt x="1985" y="4642"/>
                  </a:lnTo>
                  <a:lnTo>
                    <a:pt x="2014" y="4630"/>
                  </a:lnTo>
                  <a:lnTo>
                    <a:pt x="2043" y="4619"/>
                  </a:lnTo>
                  <a:lnTo>
                    <a:pt x="2073" y="4609"/>
                  </a:lnTo>
                  <a:lnTo>
                    <a:pt x="2104" y="4601"/>
                  </a:lnTo>
                  <a:lnTo>
                    <a:pt x="2134" y="4595"/>
                  </a:lnTo>
                  <a:lnTo>
                    <a:pt x="2164" y="4590"/>
                  </a:lnTo>
                  <a:lnTo>
                    <a:pt x="2195" y="4586"/>
                  </a:lnTo>
                  <a:lnTo>
                    <a:pt x="2227" y="4584"/>
                  </a:lnTo>
                  <a:lnTo>
                    <a:pt x="2257" y="4583"/>
                  </a:lnTo>
                  <a:lnTo>
                    <a:pt x="2288" y="4584"/>
                  </a:lnTo>
                  <a:lnTo>
                    <a:pt x="2319" y="4586"/>
                  </a:lnTo>
                  <a:lnTo>
                    <a:pt x="2350" y="4590"/>
                  </a:lnTo>
                  <a:lnTo>
                    <a:pt x="2381" y="4595"/>
                  </a:lnTo>
                  <a:lnTo>
                    <a:pt x="2411" y="4601"/>
                  </a:lnTo>
                  <a:lnTo>
                    <a:pt x="2441" y="4609"/>
                  </a:lnTo>
                  <a:lnTo>
                    <a:pt x="2472" y="4619"/>
                  </a:lnTo>
                  <a:lnTo>
                    <a:pt x="2501" y="4630"/>
                  </a:lnTo>
                  <a:lnTo>
                    <a:pt x="2529" y="4642"/>
                  </a:lnTo>
                  <a:lnTo>
                    <a:pt x="2558" y="4656"/>
                  </a:lnTo>
                  <a:lnTo>
                    <a:pt x="2586" y="4671"/>
                  </a:lnTo>
                  <a:lnTo>
                    <a:pt x="2613" y="4689"/>
                  </a:lnTo>
                  <a:lnTo>
                    <a:pt x="2639" y="4707"/>
                  </a:lnTo>
                  <a:lnTo>
                    <a:pt x="2665" y="4727"/>
                  </a:lnTo>
                  <a:lnTo>
                    <a:pt x="2689" y="4748"/>
                  </a:lnTo>
                  <a:lnTo>
                    <a:pt x="2714" y="4770"/>
                  </a:lnTo>
                  <a:lnTo>
                    <a:pt x="5332" y="7384"/>
                  </a:lnTo>
                  <a:lnTo>
                    <a:pt x="5357" y="7406"/>
                  </a:lnTo>
                  <a:lnTo>
                    <a:pt x="5382" y="7427"/>
                  </a:lnTo>
                  <a:lnTo>
                    <a:pt x="5407" y="7448"/>
                  </a:lnTo>
                  <a:lnTo>
                    <a:pt x="5433" y="7466"/>
                  </a:lnTo>
                  <a:lnTo>
                    <a:pt x="5460" y="7483"/>
                  </a:lnTo>
                  <a:lnTo>
                    <a:pt x="5489" y="7498"/>
                  </a:lnTo>
                  <a:lnTo>
                    <a:pt x="5517" y="7512"/>
                  </a:lnTo>
                  <a:lnTo>
                    <a:pt x="5546" y="7524"/>
                  </a:lnTo>
                  <a:lnTo>
                    <a:pt x="5575" y="7535"/>
                  </a:lnTo>
                  <a:lnTo>
                    <a:pt x="5604" y="7545"/>
                  </a:lnTo>
                  <a:lnTo>
                    <a:pt x="5635" y="7553"/>
                  </a:lnTo>
                  <a:lnTo>
                    <a:pt x="5665" y="7559"/>
                  </a:lnTo>
                  <a:lnTo>
                    <a:pt x="5696" y="7565"/>
                  </a:lnTo>
                  <a:lnTo>
                    <a:pt x="5726" y="7569"/>
                  </a:lnTo>
                  <a:lnTo>
                    <a:pt x="5758" y="7571"/>
                  </a:lnTo>
                  <a:lnTo>
                    <a:pt x="5789" y="7572"/>
                  </a:lnTo>
                  <a:lnTo>
                    <a:pt x="5819" y="7571"/>
                  </a:lnTo>
                  <a:lnTo>
                    <a:pt x="5850" y="7569"/>
                  </a:lnTo>
                  <a:lnTo>
                    <a:pt x="5882" y="7565"/>
                  </a:lnTo>
                  <a:lnTo>
                    <a:pt x="5912" y="7559"/>
                  </a:lnTo>
                  <a:lnTo>
                    <a:pt x="5942" y="7552"/>
                  </a:lnTo>
                  <a:lnTo>
                    <a:pt x="5972" y="7544"/>
                  </a:lnTo>
                  <a:lnTo>
                    <a:pt x="6003" y="7535"/>
                  </a:lnTo>
                  <a:lnTo>
                    <a:pt x="6032" y="7524"/>
                  </a:lnTo>
                  <a:lnTo>
                    <a:pt x="6060" y="7512"/>
                  </a:lnTo>
                  <a:lnTo>
                    <a:pt x="6089" y="7498"/>
                  </a:lnTo>
                  <a:lnTo>
                    <a:pt x="6117" y="7482"/>
                  </a:lnTo>
                  <a:lnTo>
                    <a:pt x="6144" y="7465"/>
                  </a:lnTo>
                  <a:lnTo>
                    <a:pt x="6170" y="7447"/>
                  </a:lnTo>
                  <a:lnTo>
                    <a:pt x="6196" y="7426"/>
                  </a:lnTo>
                  <a:lnTo>
                    <a:pt x="6220" y="7405"/>
                  </a:lnTo>
                  <a:lnTo>
                    <a:pt x="6245" y="7383"/>
                  </a:lnTo>
                  <a:lnTo>
                    <a:pt x="13421" y="190"/>
                  </a:lnTo>
                  <a:lnTo>
                    <a:pt x="13445" y="166"/>
                  </a:lnTo>
                  <a:lnTo>
                    <a:pt x="13470" y="145"/>
                  </a:lnTo>
                  <a:lnTo>
                    <a:pt x="13495" y="125"/>
                  </a:lnTo>
                  <a:lnTo>
                    <a:pt x="13521" y="107"/>
                  </a:lnTo>
                  <a:lnTo>
                    <a:pt x="13549" y="90"/>
                  </a:lnTo>
                  <a:lnTo>
                    <a:pt x="13577" y="75"/>
                  </a:lnTo>
                  <a:lnTo>
                    <a:pt x="13605" y="60"/>
                  </a:lnTo>
                  <a:lnTo>
                    <a:pt x="13634" y="47"/>
                  </a:lnTo>
                  <a:lnTo>
                    <a:pt x="13663" y="36"/>
                  </a:lnTo>
                  <a:lnTo>
                    <a:pt x="13693" y="27"/>
                  </a:lnTo>
                  <a:lnTo>
                    <a:pt x="13723" y="19"/>
                  </a:lnTo>
                  <a:lnTo>
                    <a:pt x="13753" y="12"/>
                  </a:lnTo>
                  <a:lnTo>
                    <a:pt x="13784" y="7"/>
                  </a:lnTo>
                  <a:lnTo>
                    <a:pt x="13815" y="3"/>
                  </a:lnTo>
                  <a:lnTo>
                    <a:pt x="13846" y="1"/>
                  </a:lnTo>
                  <a:lnTo>
                    <a:pt x="13877" y="0"/>
                  </a:lnTo>
                  <a:lnTo>
                    <a:pt x="13908" y="1"/>
                  </a:lnTo>
                  <a:lnTo>
                    <a:pt x="13939" y="3"/>
                  </a:lnTo>
                  <a:lnTo>
                    <a:pt x="13970" y="6"/>
                  </a:lnTo>
                  <a:lnTo>
                    <a:pt x="14000" y="11"/>
                  </a:lnTo>
                  <a:lnTo>
                    <a:pt x="14031" y="18"/>
                  </a:lnTo>
                  <a:lnTo>
                    <a:pt x="14062" y="26"/>
                  </a:lnTo>
                  <a:lnTo>
                    <a:pt x="14091" y="35"/>
                  </a:lnTo>
                  <a:lnTo>
                    <a:pt x="14120" y="46"/>
                  </a:lnTo>
                  <a:lnTo>
                    <a:pt x="14149" y="58"/>
                  </a:lnTo>
                  <a:lnTo>
                    <a:pt x="14178" y="73"/>
                  </a:lnTo>
                  <a:lnTo>
                    <a:pt x="14206" y="88"/>
                  </a:lnTo>
                  <a:lnTo>
                    <a:pt x="14233" y="105"/>
                  </a:lnTo>
                  <a:lnTo>
                    <a:pt x="14259" y="123"/>
                  </a:lnTo>
                  <a:lnTo>
                    <a:pt x="14285" y="143"/>
                  </a:lnTo>
                  <a:lnTo>
                    <a:pt x="14310" y="164"/>
                  </a:lnTo>
                  <a:lnTo>
                    <a:pt x="14334" y="186"/>
                  </a:lnTo>
                  <a:lnTo>
                    <a:pt x="15938" y="1780"/>
                  </a:lnTo>
                  <a:lnTo>
                    <a:pt x="15962" y="1804"/>
                  </a:lnTo>
                  <a:lnTo>
                    <a:pt x="15983" y="1829"/>
                  </a:lnTo>
                  <a:lnTo>
                    <a:pt x="16003" y="1855"/>
                  </a:lnTo>
                  <a:lnTo>
                    <a:pt x="16021" y="1881"/>
                  </a:lnTo>
                  <a:lnTo>
                    <a:pt x="16038" y="1908"/>
                  </a:lnTo>
                  <a:lnTo>
                    <a:pt x="16053" y="1935"/>
                  </a:lnTo>
                  <a:lnTo>
                    <a:pt x="16068" y="1964"/>
                  </a:lnTo>
                  <a:lnTo>
                    <a:pt x="16081" y="1993"/>
                  </a:lnTo>
                  <a:lnTo>
                    <a:pt x="16092" y="2022"/>
                  </a:lnTo>
                  <a:lnTo>
                    <a:pt x="16101" y="2051"/>
                  </a:lnTo>
                  <a:lnTo>
                    <a:pt x="16109" y="2082"/>
                  </a:lnTo>
                  <a:lnTo>
                    <a:pt x="16116" y="2112"/>
                  </a:lnTo>
                  <a:lnTo>
                    <a:pt x="16121" y="2143"/>
                  </a:lnTo>
                  <a:lnTo>
                    <a:pt x="16125" y="2173"/>
                  </a:lnTo>
                  <a:lnTo>
                    <a:pt x="16127" y="2205"/>
                  </a:lnTo>
                  <a:lnTo>
                    <a:pt x="16128" y="2236"/>
                  </a:lnTo>
                  <a:lnTo>
                    <a:pt x="16127" y="2266"/>
                  </a:lnTo>
                  <a:lnTo>
                    <a:pt x="16125" y="2297"/>
                  </a:lnTo>
                  <a:lnTo>
                    <a:pt x="16122" y="2328"/>
                  </a:lnTo>
                  <a:lnTo>
                    <a:pt x="16117" y="2359"/>
                  </a:lnTo>
                  <a:lnTo>
                    <a:pt x="16110" y="2389"/>
                  </a:lnTo>
                  <a:lnTo>
                    <a:pt x="16102" y="2419"/>
                  </a:lnTo>
                  <a:lnTo>
                    <a:pt x="16093" y="2449"/>
                  </a:lnTo>
                  <a:lnTo>
                    <a:pt x="16082" y="2478"/>
                  </a:lnTo>
                  <a:lnTo>
                    <a:pt x="16069" y="2507"/>
                  </a:lnTo>
                  <a:lnTo>
                    <a:pt x="16055" y="2535"/>
                  </a:lnTo>
                  <a:lnTo>
                    <a:pt x="16039" y="2564"/>
                  </a:lnTo>
                  <a:lnTo>
                    <a:pt x="16023" y="2591"/>
                  </a:lnTo>
                  <a:lnTo>
                    <a:pt x="16004" y="2617"/>
                  </a:lnTo>
                  <a:lnTo>
                    <a:pt x="15985" y="2642"/>
                  </a:lnTo>
                  <a:lnTo>
                    <a:pt x="15964" y="2667"/>
                  </a:lnTo>
                  <a:lnTo>
                    <a:pt x="15941" y="2692"/>
                  </a:lnTo>
                  <a:lnTo>
                    <a:pt x="7238" y="11415"/>
                  </a:lnTo>
                  <a:lnTo>
                    <a:pt x="7214" y="11439"/>
                  </a:lnTo>
                  <a:lnTo>
                    <a:pt x="7188" y="11462"/>
                  </a:lnTo>
                  <a:lnTo>
                    <a:pt x="7162" y="11485"/>
                  </a:lnTo>
                  <a:lnTo>
                    <a:pt x="7134" y="11507"/>
                  </a:lnTo>
                  <a:lnTo>
                    <a:pt x="7104" y="11529"/>
                  </a:lnTo>
                  <a:lnTo>
                    <a:pt x="7074" y="11550"/>
                  </a:lnTo>
                  <a:lnTo>
                    <a:pt x="7043" y="11572"/>
                  </a:lnTo>
                  <a:lnTo>
                    <a:pt x="7011" y="11593"/>
                  </a:lnTo>
                  <a:lnTo>
                    <a:pt x="6977" y="11613"/>
                  </a:lnTo>
                  <a:lnTo>
                    <a:pt x="6943" y="11632"/>
                  </a:lnTo>
                  <a:lnTo>
                    <a:pt x="6909" y="11651"/>
                  </a:lnTo>
                  <a:lnTo>
                    <a:pt x="6874" y="11670"/>
                  </a:lnTo>
                  <a:lnTo>
                    <a:pt x="6837" y="11688"/>
                  </a:lnTo>
                  <a:lnTo>
                    <a:pt x="6801" y="11706"/>
                  </a:lnTo>
                  <a:lnTo>
                    <a:pt x="6765" y="11722"/>
                  </a:lnTo>
                  <a:lnTo>
                    <a:pt x="6727" y="11738"/>
                  </a:lnTo>
                  <a:lnTo>
                    <a:pt x="6689" y="11753"/>
                  </a:lnTo>
                  <a:lnTo>
                    <a:pt x="6652" y="11767"/>
                  </a:lnTo>
                  <a:lnTo>
                    <a:pt x="6613" y="11781"/>
                  </a:lnTo>
                  <a:lnTo>
                    <a:pt x="6576" y="11793"/>
                  </a:lnTo>
                  <a:lnTo>
                    <a:pt x="6538" y="11805"/>
                  </a:lnTo>
                  <a:lnTo>
                    <a:pt x="6500" y="11817"/>
                  </a:lnTo>
                  <a:lnTo>
                    <a:pt x="6461" y="11827"/>
                  </a:lnTo>
                  <a:lnTo>
                    <a:pt x="6424" y="11836"/>
                  </a:lnTo>
                  <a:lnTo>
                    <a:pt x="6387" y="11844"/>
                  </a:lnTo>
                  <a:lnTo>
                    <a:pt x="6349" y="11852"/>
                  </a:lnTo>
                  <a:lnTo>
                    <a:pt x="6313" y="11858"/>
                  </a:lnTo>
                  <a:lnTo>
                    <a:pt x="6277" y="11863"/>
                  </a:lnTo>
                  <a:lnTo>
                    <a:pt x="6241" y="11867"/>
                  </a:lnTo>
                  <a:lnTo>
                    <a:pt x="6205" y="11870"/>
                  </a:lnTo>
                  <a:lnTo>
                    <a:pt x="6171" y="11871"/>
                  </a:lnTo>
                  <a:lnTo>
                    <a:pt x="6138" y="11872"/>
                  </a:lnTo>
                  <a:lnTo>
                    <a:pt x="5386" y="11872"/>
                  </a:lnTo>
                  <a:lnTo>
                    <a:pt x="5352" y="11871"/>
                  </a:lnTo>
                  <a:lnTo>
                    <a:pt x="5318" y="11870"/>
                  </a:lnTo>
                  <a:lnTo>
                    <a:pt x="5283" y="11867"/>
                  </a:lnTo>
                  <a:lnTo>
                    <a:pt x="5247" y="11863"/>
                  </a:lnTo>
                  <a:lnTo>
                    <a:pt x="5210" y="11858"/>
                  </a:lnTo>
                  <a:lnTo>
                    <a:pt x="5174" y="11851"/>
                  </a:lnTo>
                  <a:lnTo>
                    <a:pt x="5137" y="11844"/>
                  </a:lnTo>
                  <a:lnTo>
                    <a:pt x="5099" y="11836"/>
                  </a:lnTo>
                  <a:lnTo>
                    <a:pt x="5062" y="11827"/>
                  </a:lnTo>
                  <a:lnTo>
                    <a:pt x="5024" y="11817"/>
                  </a:lnTo>
                  <a:lnTo>
                    <a:pt x="4986" y="11805"/>
                  </a:lnTo>
                  <a:lnTo>
                    <a:pt x="4948" y="11793"/>
                  </a:lnTo>
                  <a:lnTo>
                    <a:pt x="4910" y="11780"/>
                  </a:lnTo>
                  <a:lnTo>
                    <a:pt x="4872" y="11767"/>
                  </a:lnTo>
                  <a:lnTo>
                    <a:pt x="4834" y="11753"/>
                  </a:lnTo>
                  <a:lnTo>
                    <a:pt x="4796" y="11738"/>
                  </a:lnTo>
                  <a:lnTo>
                    <a:pt x="4760" y="11722"/>
                  </a:lnTo>
                  <a:lnTo>
                    <a:pt x="4722" y="11705"/>
                  </a:lnTo>
                  <a:lnTo>
                    <a:pt x="4686" y="11688"/>
                  </a:lnTo>
                  <a:lnTo>
                    <a:pt x="4650" y="11669"/>
                  </a:lnTo>
                  <a:lnTo>
                    <a:pt x="4615" y="11651"/>
                  </a:lnTo>
                  <a:lnTo>
                    <a:pt x="4580" y="11632"/>
                  </a:lnTo>
                  <a:lnTo>
                    <a:pt x="4546" y="11612"/>
                  </a:lnTo>
                  <a:lnTo>
                    <a:pt x="4513" y="11592"/>
                  </a:lnTo>
                  <a:lnTo>
                    <a:pt x="4481" y="11572"/>
                  </a:lnTo>
                  <a:lnTo>
                    <a:pt x="4449" y="11550"/>
                  </a:lnTo>
                  <a:lnTo>
                    <a:pt x="4419" y="11528"/>
                  </a:lnTo>
                  <a:lnTo>
                    <a:pt x="4390" y="11506"/>
                  </a:lnTo>
                  <a:lnTo>
                    <a:pt x="4363" y="11484"/>
                  </a:lnTo>
                  <a:lnTo>
                    <a:pt x="4335" y="11462"/>
                  </a:lnTo>
                  <a:lnTo>
                    <a:pt x="4310" y="11439"/>
                  </a:lnTo>
                  <a:lnTo>
                    <a:pt x="4286" y="11414"/>
                  </a:lnTo>
                  <a:lnTo>
                    <a:pt x="187" y="7297"/>
                  </a:lnTo>
                  <a:close/>
                </a:path>
              </a:pathLst>
            </a:custGeom>
            <a:solidFill>
              <a:schemeClr val="bg1"/>
            </a:solidFill>
            <a:ln w="19050">
              <a:noFill/>
            </a:ln>
          </p:spPr>
          <p:txBody>
            <a:bodyPr vert="horz" wrap="square" lIns="91440" tIns="45720" rIns="91440" bIns="45720" numCol="1" anchor="t" anchorCtr="0" compatLnSpc="1"/>
            <a:p>
              <a:endParaRPr lang="id-ID" sz="2000">
                <a:ea typeface="思源黑体 CN Light" panose="020B0300000000000000" pitchFamily="34" charset="-122"/>
                <a:cs typeface="Open Sans" panose="020B0606030504020204" pitchFamily="34" charset="0"/>
              </a:endParaRPr>
            </a:p>
          </p:txBody>
        </p:sp>
      </p:grpSp>
      <p:sp>
        <p:nvSpPr>
          <p:cNvPr id="66" name="Rectangle 71"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p:nvPr>
            <p:custDataLst>
              <p:tags r:id="rId13"/>
            </p:custDataLst>
          </p:nvPr>
        </p:nvSpPr>
        <p:spPr>
          <a:xfrm>
            <a:off x="220980" y="3289935"/>
            <a:ext cx="8768080" cy="1360805"/>
          </a:xfrm>
          <a:prstGeom prst="rect">
            <a:avLst/>
          </a:prstGeom>
        </p:spPr>
        <p:txBody>
          <a:bodyPr wrap="square">
            <a:noAutofit/>
          </a:bodyPr>
          <a:p>
            <a:r>
              <a:rPr lang="en-US" sz="2800" b="1" dirty="0">
                <a:latin typeface="等线" panose="02010600030101010101" charset="-122"/>
                <a:ea typeface="等线" panose="02010600030101010101" charset="-122"/>
                <a:cs typeface="Open Sans Light" panose="020B0306030504020204" pitchFamily="34" charset="0"/>
              </a:rPr>
              <a:t>The practicability of the software can be improved by adding the function of class schedule reminder and student check-in query.</a:t>
            </a:r>
            <a:endParaRPr lang="en-US" sz="2800" b="1" dirty="0">
              <a:latin typeface="等线" panose="02010600030101010101" charset="-122"/>
              <a:ea typeface="等线" panose="02010600030101010101" charset="-122"/>
              <a:cs typeface="Open Sans Light" panose="020B0306030504020204" pitchFamily="34" charset="0"/>
            </a:endParaRPr>
          </a:p>
        </p:txBody>
      </p:sp>
      <p:sp>
        <p:nvSpPr>
          <p:cNvPr id="11" name="文本框 10"/>
          <p:cNvSpPr txBox="1"/>
          <p:nvPr>
            <p:custDataLst>
              <p:tags r:id="rId14"/>
            </p:custDataLst>
          </p:nvPr>
        </p:nvSpPr>
        <p:spPr>
          <a:xfrm>
            <a:off x="219710" y="247650"/>
            <a:ext cx="6096000" cy="706755"/>
          </a:xfrm>
          <a:prstGeom prst="rect">
            <a:avLst/>
          </a:prstGeom>
          <a:noFill/>
        </p:spPr>
        <p:txBody>
          <a:bodyPr wrap="square" rtlCol="0" anchor="t">
            <a:spAutoFit/>
          </a:bodyPr>
          <a:p>
            <a:r>
              <a:rPr lang="id-ID" sz="4000" b="1" spc="100" dirty="0">
                <a:gradFill>
                  <a:gsLst>
                    <a:gs pos="0">
                      <a:schemeClr val="accent1"/>
                    </a:gs>
                    <a:gs pos="100000">
                      <a:schemeClr val="accent2"/>
                    </a:gs>
                  </a:gsLst>
                  <a:lin ang="0" scaled="0"/>
                </a:gradFill>
                <a:latin typeface="等线" panose="02010600030101010101" charset="-122"/>
                <a:ea typeface="等线" panose="02010600030101010101" charset="-122"/>
                <a:cs typeface="等线" panose="02010600030101010101" charset="-122"/>
                <a:sym typeface="+mn-lt"/>
              </a:rPr>
              <a:t>Other</a:t>
            </a:r>
            <a:r>
              <a:rPr lang="en-US" altLang="id-ID" sz="4000" b="1" spc="100" dirty="0">
                <a:gradFill>
                  <a:gsLst>
                    <a:gs pos="0">
                      <a:schemeClr val="accent1"/>
                    </a:gs>
                    <a:gs pos="100000">
                      <a:schemeClr val="accent2"/>
                    </a:gs>
                  </a:gsLst>
                  <a:lin ang="0" scaled="0"/>
                </a:gradFill>
                <a:latin typeface="等线" panose="02010600030101010101" charset="-122"/>
                <a:ea typeface="等线" panose="02010600030101010101" charset="-122"/>
                <a:cs typeface="等线" panose="02010600030101010101" charset="-122"/>
                <a:sym typeface="+mn-lt"/>
              </a:rPr>
              <a:t> </a:t>
            </a:r>
            <a:r>
              <a:rPr lang="id-ID" sz="4000" b="1" spc="100" dirty="0">
                <a:gradFill>
                  <a:gsLst>
                    <a:gs pos="0">
                      <a:schemeClr val="accent1"/>
                    </a:gs>
                    <a:gs pos="100000">
                      <a:schemeClr val="accent2"/>
                    </a:gs>
                  </a:gsLst>
                  <a:lin ang="0" scaled="0"/>
                </a:gradFill>
                <a:latin typeface="等线" panose="02010600030101010101" charset="-122"/>
                <a:ea typeface="等线" panose="02010600030101010101" charset="-122"/>
                <a:cs typeface="等线" panose="02010600030101010101" charset="-122"/>
                <a:sym typeface="+mn-lt"/>
              </a:rPr>
              <a:t>we can</a:t>
            </a:r>
            <a:r>
              <a:rPr lang="en-US" altLang="id-ID" sz="4000" b="1" spc="100" dirty="0">
                <a:gradFill>
                  <a:gsLst>
                    <a:gs pos="0">
                      <a:schemeClr val="accent1"/>
                    </a:gs>
                    <a:gs pos="100000">
                      <a:schemeClr val="accent2"/>
                    </a:gs>
                  </a:gsLst>
                  <a:lin ang="0" scaled="0"/>
                </a:gradFill>
                <a:latin typeface="等线" panose="02010600030101010101" charset="-122"/>
                <a:ea typeface="等线" panose="02010600030101010101" charset="-122"/>
                <a:cs typeface="等线" panose="02010600030101010101" charset="-122"/>
                <a:sym typeface="+mn-lt"/>
              </a:rPr>
              <a:t> do</a:t>
            </a:r>
            <a:r>
              <a:rPr lang="zh-CN" altLang="id-ID" sz="4000" b="1" spc="100" dirty="0">
                <a:gradFill>
                  <a:gsLst>
                    <a:gs pos="0">
                      <a:schemeClr val="accent1"/>
                    </a:gs>
                    <a:gs pos="100000">
                      <a:schemeClr val="accent2"/>
                    </a:gs>
                  </a:gsLst>
                  <a:lin ang="0" scaled="0"/>
                </a:gradFill>
                <a:latin typeface="等线" panose="02010600030101010101" charset="-122"/>
                <a:ea typeface="等线" panose="02010600030101010101" charset="-122"/>
                <a:cs typeface="等线" panose="02010600030101010101" charset="-122"/>
                <a:sym typeface="+mn-lt"/>
              </a:rPr>
              <a:t>：</a:t>
            </a:r>
            <a:endParaRPr lang="zh-CN" altLang="id-ID" sz="4000" b="1" spc="100" dirty="0">
              <a:gradFill>
                <a:gsLst>
                  <a:gs pos="0">
                    <a:schemeClr val="accent1"/>
                  </a:gs>
                  <a:gs pos="100000">
                    <a:schemeClr val="accent2"/>
                  </a:gs>
                </a:gsLst>
                <a:lin ang="0" scaled="0"/>
              </a:gradFill>
              <a:latin typeface="等线" panose="02010600030101010101" charset="-122"/>
              <a:ea typeface="等线" panose="02010600030101010101" charset="-122"/>
              <a:cs typeface="等线" panose="02010600030101010101" charset="-122"/>
              <a:sym typeface="+mn-lt"/>
            </a:endParaRPr>
          </a:p>
        </p:txBody>
      </p:sp>
      <p:grpSp>
        <p:nvGrpSpPr>
          <p:cNvPr id="5" name="Group 127"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GrpSpPr/>
          <p:nvPr/>
        </p:nvGrpSpPr>
        <p:grpSpPr>
          <a:xfrm>
            <a:off x="88265" y="4879340"/>
            <a:ext cx="12103735" cy="1974850"/>
            <a:chOff x="122174" y="4077043"/>
            <a:chExt cx="11990113" cy="2780957"/>
          </a:xfrm>
        </p:grpSpPr>
        <p:sp>
          <p:nvSpPr>
            <p:cNvPr id="6" name="Freeform: Shape 123"/>
            <p:cNvSpPr/>
            <p:nvPr>
              <p:custDataLst>
                <p:tags r:id="rId15"/>
              </p:custDataLst>
            </p:nvPr>
          </p:nvSpPr>
          <p:spPr>
            <a:xfrm rot="10800000">
              <a:off x="122174" y="4077043"/>
              <a:ext cx="10956296" cy="2780957"/>
            </a:xfrm>
            <a:custGeom>
              <a:avLst/>
              <a:gdLst>
                <a:gd name="connsiteX0" fmla="*/ 7111284 w 10956296"/>
                <a:gd name="connsiteY0" fmla="*/ 2780225 h 2780957"/>
                <a:gd name="connsiteX1" fmla="*/ 6489451 w 10956296"/>
                <a:gd name="connsiteY1" fmla="*/ 2540074 h 2780957"/>
                <a:gd name="connsiteX2" fmla="*/ 6153063 w 10956296"/>
                <a:gd name="connsiteY2" fmla="*/ 1402542 h 2780957"/>
                <a:gd name="connsiteX3" fmla="*/ 5307413 w 10956296"/>
                <a:gd name="connsiteY3" fmla="*/ 1009551 h 2780957"/>
                <a:gd name="connsiteX4" fmla="*/ 4399356 w 10956296"/>
                <a:gd name="connsiteY4" fmla="*/ 1489623 h 2780957"/>
                <a:gd name="connsiteX5" fmla="*/ 3696584 w 10956296"/>
                <a:gd name="connsiteY5" fmla="*/ 2214004 h 2780957"/>
                <a:gd name="connsiteX6" fmla="*/ 2911245 w 10956296"/>
                <a:gd name="connsiteY6" fmla="*/ 2607480 h 2780957"/>
                <a:gd name="connsiteX7" fmla="*/ 1014823 w 10956296"/>
                <a:gd name="connsiteY7" fmla="*/ 2249321 h 2780957"/>
                <a:gd name="connsiteX8" fmla="*/ 83867 w 10956296"/>
                <a:gd name="connsiteY8" fmla="*/ 649618 h 2780957"/>
                <a:gd name="connsiteX9" fmla="*/ 10936 w 10956296"/>
                <a:gd name="connsiteY9" fmla="*/ 108287 h 2780957"/>
                <a:gd name="connsiteX10" fmla="*/ 0 w 10956296"/>
                <a:gd name="connsiteY10" fmla="*/ 0 h 2780957"/>
                <a:gd name="connsiteX11" fmla="*/ 10956296 w 10956296"/>
                <a:gd name="connsiteY11" fmla="*/ 0 h 2780957"/>
                <a:gd name="connsiteX12" fmla="*/ 10918508 w 10956296"/>
                <a:gd name="connsiteY12" fmla="*/ 103248 h 2780957"/>
                <a:gd name="connsiteX13" fmla="*/ 10834935 w 10956296"/>
                <a:gd name="connsiteY13" fmla="*/ 249853 h 2780957"/>
                <a:gd name="connsiteX14" fmla="*/ 9812867 w 10956296"/>
                <a:gd name="connsiteY14" fmla="*/ 626236 h 2780957"/>
                <a:gd name="connsiteX15" fmla="*/ 8407804 w 10956296"/>
                <a:gd name="connsiteY15" fmla="*/ 260980 h 2780957"/>
                <a:gd name="connsiteX16" fmla="*/ 7950954 w 10956296"/>
                <a:gd name="connsiteY16" fmla="*/ 419178 h 2780957"/>
                <a:gd name="connsiteX17" fmla="*/ 7734059 w 10956296"/>
                <a:gd name="connsiteY17" fmla="*/ 944886 h 2780957"/>
                <a:gd name="connsiteX18" fmla="*/ 8012555 w 10956296"/>
                <a:gd name="connsiteY18" fmla="*/ 1566383 h 2780957"/>
                <a:gd name="connsiteX19" fmla="*/ 7999332 w 10956296"/>
                <a:gd name="connsiteY19" fmla="*/ 2293184 h 2780957"/>
                <a:gd name="connsiteX20" fmla="*/ 7334294 w 10956296"/>
                <a:gd name="connsiteY20" fmla="*/ 2764548 h 2780957"/>
                <a:gd name="connsiteX21" fmla="*/ 7111284 w 10956296"/>
                <a:gd name="connsiteY21" fmla="*/ 2780225 h 2780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956296" h="2780957">
                  <a:moveTo>
                    <a:pt x="7111284" y="2780225"/>
                  </a:moveTo>
                  <a:cubicBezTo>
                    <a:pt x="6884458" y="2771834"/>
                    <a:pt x="6653937" y="2691375"/>
                    <a:pt x="6489451" y="2540074"/>
                  </a:cubicBezTo>
                  <a:cubicBezTo>
                    <a:pt x="6152094" y="2229970"/>
                    <a:pt x="6327061" y="1778280"/>
                    <a:pt x="6153063" y="1402542"/>
                  </a:cubicBezTo>
                  <a:cubicBezTo>
                    <a:pt x="6005188" y="1083247"/>
                    <a:pt x="5637190" y="967945"/>
                    <a:pt x="5307413" y="1009551"/>
                  </a:cubicBezTo>
                  <a:cubicBezTo>
                    <a:pt x="4950705" y="1054543"/>
                    <a:pt x="4655116" y="1229510"/>
                    <a:pt x="4399356" y="1489623"/>
                  </a:cubicBezTo>
                  <a:cubicBezTo>
                    <a:pt x="4163592" y="1729417"/>
                    <a:pt x="3962341" y="2008881"/>
                    <a:pt x="3696584" y="2214004"/>
                  </a:cubicBezTo>
                  <a:cubicBezTo>
                    <a:pt x="3460981" y="2395906"/>
                    <a:pt x="3193289" y="2531043"/>
                    <a:pt x="2911245" y="2607480"/>
                  </a:cubicBezTo>
                  <a:cubicBezTo>
                    <a:pt x="2286845" y="2776481"/>
                    <a:pt x="1538918" y="2659728"/>
                    <a:pt x="1014823" y="2249321"/>
                  </a:cubicBezTo>
                  <a:cubicBezTo>
                    <a:pt x="529267" y="1869068"/>
                    <a:pt x="220937" y="1265633"/>
                    <a:pt x="83867" y="649618"/>
                  </a:cubicBezTo>
                  <a:cubicBezTo>
                    <a:pt x="75077" y="610190"/>
                    <a:pt x="38229" y="354310"/>
                    <a:pt x="10936" y="108287"/>
                  </a:cubicBezTo>
                  <a:lnTo>
                    <a:pt x="0" y="0"/>
                  </a:lnTo>
                  <a:lnTo>
                    <a:pt x="10956296" y="0"/>
                  </a:lnTo>
                  <a:lnTo>
                    <a:pt x="10918508" y="103248"/>
                  </a:lnTo>
                  <a:cubicBezTo>
                    <a:pt x="10896536" y="154589"/>
                    <a:pt x="10870412" y="203652"/>
                    <a:pt x="10834935" y="249853"/>
                  </a:cubicBezTo>
                  <a:cubicBezTo>
                    <a:pt x="10584820" y="575439"/>
                    <a:pt x="10197312" y="675742"/>
                    <a:pt x="9812867" y="626236"/>
                  </a:cubicBezTo>
                  <a:cubicBezTo>
                    <a:pt x="9323118" y="563022"/>
                    <a:pt x="8909809" y="234051"/>
                    <a:pt x="8407804" y="260980"/>
                  </a:cubicBezTo>
                  <a:cubicBezTo>
                    <a:pt x="8245416" y="269689"/>
                    <a:pt x="8081091" y="315648"/>
                    <a:pt x="7950954" y="419178"/>
                  </a:cubicBezTo>
                  <a:cubicBezTo>
                    <a:pt x="7796628" y="541896"/>
                    <a:pt x="7720029" y="742665"/>
                    <a:pt x="7734059" y="944886"/>
                  </a:cubicBezTo>
                  <a:cubicBezTo>
                    <a:pt x="7750024" y="1175166"/>
                    <a:pt x="7933216" y="1356905"/>
                    <a:pt x="8012555" y="1566383"/>
                  </a:cubicBezTo>
                  <a:cubicBezTo>
                    <a:pt x="8100119" y="1797631"/>
                    <a:pt x="8099637" y="2067904"/>
                    <a:pt x="7999332" y="2293184"/>
                  </a:cubicBezTo>
                  <a:cubicBezTo>
                    <a:pt x="7885321" y="2549426"/>
                    <a:pt x="7603761" y="2715041"/>
                    <a:pt x="7334294" y="2764548"/>
                  </a:cubicBezTo>
                  <a:cubicBezTo>
                    <a:pt x="7262090" y="2777812"/>
                    <a:pt x="7186892" y="2783022"/>
                    <a:pt x="7111284" y="2780225"/>
                  </a:cubicBezTo>
                  <a:close/>
                </a:path>
              </a:pathLst>
            </a:custGeom>
            <a:gradFill>
              <a:gsLst>
                <a:gs pos="0">
                  <a:schemeClr val="accent6"/>
                </a:gs>
                <a:gs pos="80000">
                  <a:schemeClr val="accent5">
                    <a:alpha val="5100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solidFill>
                  <a:schemeClr val="lt1"/>
                </a:solidFill>
              </a:endParaRPr>
            </a:p>
          </p:txBody>
        </p:sp>
        <p:sp>
          <p:nvSpPr>
            <p:cNvPr id="7" name="Freeform: Shape 126"/>
            <p:cNvSpPr/>
            <p:nvPr>
              <p:custDataLst>
                <p:tags r:id="rId16"/>
              </p:custDataLst>
            </p:nvPr>
          </p:nvSpPr>
          <p:spPr>
            <a:xfrm rot="10800000">
              <a:off x="3770705" y="5050635"/>
              <a:ext cx="8341582" cy="1807365"/>
            </a:xfrm>
            <a:custGeom>
              <a:avLst/>
              <a:gdLst>
                <a:gd name="connsiteX0" fmla="*/ 1954888 w 8341582"/>
                <a:gd name="connsiteY0" fmla="*/ 1807362 h 1807365"/>
                <a:gd name="connsiteX1" fmla="*/ 830318 w 8341582"/>
                <a:gd name="connsiteY1" fmla="*/ 1483174 h 1807365"/>
                <a:gd name="connsiteX2" fmla="*/ 5773 w 8341582"/>
                <a:gd name="connsiteY2" fmla="*/ 69021 h 1807365"/>
                <a:gd name="connsiteX3" fmla="*/ 0 w 8341582"/>
                <a:gd name="connsiteY3" fmla="*/ 0 h 1807365"/>
                <a:gd name="connsiteX4" fmla="*/ 8341582 w 8341582"/>
                <a:gd name="connsiteY4" fmla="*/ 0 h 1807365"/>
                <a:gd name="connsiteX5" fmla="*/ 8254020 w 8341582"/>
                <a:gd name="connsiteY5" fmla="*/ 134445 h 1807365"/>
                <a:gd name="connsiteX6" fmla="*/ 7456506 w 8341582"/>
                <a:gd name="connsiteY6" fmla="*/ 857645 h 1807365"/>
                <a:gd name="connsiteX7" fmla="*/ 6196580 w 8341582"/>
                <a:gd name="connsiteY7" fmla="*/ 386925 h 1807365"/>
                <a:gd name="connsiteX8" fmla="*/ 3764289 w 8341582"/>
                <a:gd name="connsiteY8" fmla="*/ 1188390 h 1807365"/>
                <a:gd name="connsiteX9" fmla="*/ 1954888 w 8341582"/>
                <a:gd name="connsiteY9" fmla="*/ 1807362 h 1807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41582" h="1807365">
                  <a:moveTo>
                    <a:pt x="1954888" y="1807362"/>
                  </a:moveTo>
                  <a:cubicBezTo>
                    <a:pt x="1578954" y="1806665"/>
                    <a:pt x="1200532" y="1710854"/>
                    <a:pt x="830318" y="1483174"/>
                  </a:cubicBezTo>
                  <a:cubicBezTo>
                    <a:pt x="283161" y="1146583"/>
                    <a:pt x="75438" y="639551"/>
                    <a:pt x="5773" y="69021"/>
                  </a:cubicBezTo>
                  <a:lnTo>
                    <a:pt x="0" y="0"/>
                  </a:lnTo>
                  <a:lnTo>
                    <a:pt x="8341582" y="0"/>
                  </a:lnTo>
                  <a:lnTo>
                    <a:pt x="8254020" y="134445"/>
                  </a:lnTo>
                  <a:cubicBezTo>
                    <a:pt x="8053312" y="457467"/>
                    <a:pt x="7863125" y="814709"/>
                    <a:pt x="7456506" y="857645"/>
                  </a:cubicBezTo>
                  <a:cubicBezTo>
                    <a:pt x="6972241" y="908766"/>
                    <a:pt x="6638917" y="494486"/>
                    <a:pt x="6196580" y="386925"/>
                  </a:cubicBezTo>
                  <a:cubicBezTo>
                    <a:pt x="5279652" y="163903"/>
                    <a:pt x="4503828" y="719606"/>
                    <a:pt x="3764289" y="1188390"/>
                  </a:cubicBezTo>
                  <a:cubicBezTo>
                    <a:pt x="3201087" y="1545481"/>
                    <a:pt x="2581444" y="1808525"/>
                    <a:pt x="1954888" y="1807362"/>
                  </a:cubicBezTo>
                  <a:close/>
                </a:path>
              </a:pathLst>
            </a:custGeom>
            <a:gradFill flip="none" rotWithShape="1">
              <a:gsLst>
                <a:gs pos="0">
                  <a:schemeClr val="accent1">
                    <a:lumMod val="60000"/>
                    <a:lumOff val="40000"/>
                    <a:alpha val="0"/>
                  </a:schemeClr>
                </a:gs>
                <a:gs pos="80000">
                  <a:schemeClr val="accent1">
                    <a:alpha val="3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solidFill>
                  <a:schemeClr val="lt1"/>
                </a:solidFill>
              </a:endParaRPr>
            </a:p>
          </p:txBody>
        </p:sp>
      </p:grpSp>
      <p:sp>
        <p:nvSpPr>
          <p:cNvPr id="12" name="缺角矩形 11"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p:nvPr>
            <p:custDataLst>
              <p:tags r:id="rId17"/>
            </p:custDataLst>
          </p:nvPr>
        </p:nvSpPr>
        <p:spPr>
          <a:xfrm>
            <a:off x="5914665" y="51774"/>
            <a:ext cx="576775" cy="576776"/>
          </a:xfrm>
          <a:prstGeom prst="plaque">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缺角矩形 12"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p:nvPr>
            <p:custDataLst>
              <p:tags r:id="rId18"/>
            </p:custDataLst>
          </p:nvPr>
        </p:nvSpPr>
        <p:spPr>
          <a:xfrm>
            <a:off x="657249" y="4883087"/>
            <a:ext cx="400093" cy="400094"/>
          </a:xfrm>
          <a:prstGeom prst="plaque">
            <a:avLst>
              <a:gd name="adj" fmla="val 50000"/>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zh-CN" altLang="en-US"/>
          </a:p>
        </p:txBody>
      </p:sp>
      <p:pic>
        <p:nvPicPr>
          <p:cNvPr id="2" name="图片 1"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PicPr>
            <a:picLocks noChangeAspect="1"/>
          </p:cNvPicPr>
          <p:nvPr>
            <p:custDataLst>
              <p:tags r:id="rId19"/>
            </p:custDataLst>
          </p:nvPr>
        </p:nvPicPr>
        <p:blipFill>
          <a:blip r:embed="rId20">
            <a:extLst>
              <a:ext uri="{28A0092B-C50C-407E-A947-70E740481C1C}">
                <a14:useLocalDpi xmlns:a14="http://schemas.microsoft.com/office/drawing/2010/main" val="0"/>
              </a:ext>
            </a:extLst>
          </a:blip>
          <a:stretch>
            <a:fillRect/>
          </a:stretch>
        </p:blipFill>
        <p:spPr>
          <a:xfrm>
            <a:off x="10549365" y="52101"/>
            <a:ext cx="1549090" cy="156009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p:nvPr/>
        </p:nvSpPr>
        <p:spPr>
          <a:xfrm>
            <a:off x="6096635" y="333375"/>
            <a:ext cx="6840855" cy="7235190"/>
          </a:xfrm>
          <a:prstGeom prst="ellipse">
            <a:avLst/>
          </a:prstGeom>
          <a:solidFill>
            <a:schemeClr val="accent2">
              <a:lumMod val="20000"/>
              <a:lumOff val="80000"/>
              <a:alpha val="28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6" name="Freeform: Shape 78"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p:nvPr/>
        </p:nvSpPr>
        <p:spPr>
          <a:xfrm>
            <a:off x="6162675" y="1701569"/>
            <a:ext cx="6029325" cy="5156430"/>
          </a:xfrm>
          <a:custGeom>
            <a:avLst/>
            <a:gdLst>
              <a:gd name="connsiteX0" fmla="*/ 4889646 w 6863283"/>
              <a:gd name="connsiteY0" fmla="*/ 777 h 5869652"/>
              <a:gd name="connsiteX1" fmla="*/ 6329151 w 6863283"/>
              <a:gd name="connsiteY1" fmla="*/ 305501 h 5869652"/>
              <a:gd name="connsiteX2" fmla="*/ 6817152 w 6863283"/>
              <a:gd name="connsiteY2" fmla="*/ 304283 h 5869652"/>
              <a:gd name="connsiteX3" fmla="*/ 6863283 w 6863283"/>
              <a:gd name="connsiteY3" fmla="*/ 298138 h 5869652"/>
              <a:gd name="connsiteX4" fmla="*/ 6863283 w 6863283"/>
              <a:gd name="connsiteY4" fmla="*/ 5869652 h 5869652"/>
              <a:gd name="connsiteX5" fmla="*/ 0 w 6863283"/>
              <a:gd name="connsiteY5" fmla="*/ 5869652 h 5869652"/>
              <a:gd name="connsiteX6" fmla="*/ 42660 w 6863283"/>
              <a:gd name="connsiteY6" fmla="*/ 5527482 h 5869652"/>
              <a:gd name="connsiteX7" fmla="*/ 974673 w 6863283"/>
              <a:gd name="connsiteY7" fmla="*/ 3999970 h 5869652"/>
              <a:gd name="connsiteX8" fmla="*/ 2395119 w 6863283"/>
              <a:gd name="connsiteY8" fmla="*/ 3680205 h 5869652"/>
              <a:gd name="connsiteX9" fmla="*/ 3406686 w 6863283"/>
              <a:gd name="connsiteY9" fmla="*/ 3921742 h 5869652"/>
              <a:gd name="connsiteX10" fmla="*/ 4357869 w 6863283"/>
              <a:gd name="connsiteY10" fmla="*/ 3002493 h 5869652"/>
              <a:gd name="connsiteX11" fmla="*/ 4039278 w 6863283"/>
              <a:gd name="connsiteY11" fmla="*/ 2399168 h 5869652"/>
              <a:gd name="connsiteX12" fmla="*/ 3760975 w 6863283"/>
              <a:gd name="connsiteY12" fmla="*/ 1093551 h 5869652"/>
              <a:gd name="connsiteX13" fmla="*/ 4546844 w 6863283"/>
              <a:gd name="connsiteY13" fmla="*/ 65683 h 5869652"/>
              <a:gd name="connsiteX14" fmla="*/ 4889646 w 6863283"/>
              <a:gd name="connsiteY14" fmla="*/ 777 h 586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63283" h="5869652">
                <a:moveTo>
                  <a:pt x="4889646" y="777"/>
                </a:moveTo>
                <a:cubicBezTo>
                  <a:pt x="5377612" y="-16445"/>
                  <a:pt x="5838736" y="258066"/>
                  <a:pt x="6329151" y="305501"/>
                </a:cubicBezTo>
                <a:cubicBezTo>
                  <a:pt x="6491688" y="321273"/>
                  <a:pt x="6654954" y="319464"/>
                  <a:pt x="6817152" y="304283"/>
                </a:cubicBezTo>
                <a:lnTo>
                  <a:pt x="6863283" y="298138"/>
                </a:lnTo>
                <a:lnTo>
                  <a:pt x="6863283" y="5869652"/>
                </a:lnTo>
                <a:lnTo>
                  <a:pt x="0" y="5869652"/>
                </a:lnTo>
                <a:lnTo>
                  <a:pt x="42660" y="5527482"/>
                </a:lnTo>
                <a:cubicBezTo>
                  <a:pt x="156123" y="4918769"/>
                  <a:pt x="456343" y="4347990"/>
                  <a:pt x="974673" y="3999970"/>
                </a:cubicBezTo>
                <a:cubicBezTo>
                  <a:pt x="1386944" y="3723235"/>
                  <a:pt x="1903920" y="3606750"/>
                  <a:pt x="2395119" y="3680205"/>
                </a:cubicBezTo>
                <a:cubicBezTo>
                  <a:pt x="2738368" y="3731516"/>
                  <a:pt x="3063683" y="3870617"/>
                  <a:pt x="3406686" y="3921742"/>
                </a:cubicBezTo>
                <a:cubicBezTo>
                  <a:pt x="4024378" y="4013948"/>
                  <a:pt x="4613912" y="3698968"/>
                  <a:pt x="4357869" y="3002493"/>
                </a:cubicBezTo>
                <a:cubicBezTo>
                  <a:pt x="4279320" y="2788717"/>
                  <a:pt x="4147957" y="2599171"/>
                  <a:pt x="4039278" y="2399168"/>
                </a:cubicBezTo>
                <a:cubicBezTo>
                  <a:pt x="3822897" y="2001225"/>
                  <a:pt x="3693142" y="1541357"/>
                  <a:pt x="3760975" y="1093551"/>
                </a:cubicBezTo>
                <a:cubicBezTo>
                  <a:pt x="3828808" y="645747"/>
                  <a:pt x="4120092" y="217816"/>
                  <a:pt x="4546844" y="65683"/>
                </a:cubicBezTo>
                <a:cubicBezTo>
                  <a:pt x="4663001" y="24261"/>
                  <a:pt x="4777038" y="4751"/>
                  <a:pt x="4889646" y="777"/>
                </a:cubicBezTo>
                <a:close/>
              </a:path>
            </a:pathLst>
          </a:custGeom>
          <a:gradFill>
            <a:gsLst>
              <a:gs pos="16000">
                <a:schemeClr val="accent6">
                  <a:alpha val="21000"/>
                </a:schemeClr>
              </a:gs>
              <a:gs pos="100000">
                <a:schemeClr val="bg1">
                  <a:alpha val="700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8" name="图片 7"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PicPr>
            <a:picLocks noChangeAspect="1"/>
          </p:cNvPicPr>
          <p:nvPr/>
        </p:nvPicPr>
        <p:blipFill>
          <a:blip r:embed="rId1"/>
          <a:stretch>
            <a:fillRect/>
          </a:stretch>
        </p:blipFill>
        <p:spPr>
          <a:xfrm>
            <a:off x="6362065" y="768350"/>
            <a:ext cx="5829935" cy="5829935"/>
          </a:xfrm>
          <a:prstGeom prst="rect">
            <a:avLst/>
          </a:prstGeom>
        </p:spPr>
      </p:pic>
      <p:sp>
        <p:nvSpPr>
          <p:cNvPr id="7" name="Freeform: Shape 79"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p:nvPr/>
        </p:nvSpPr>
        <p:spPr>
          <a:xfrm>
            <a:off x="6471138" y="3369258"/>
            <a:ext cx="5720861" cy="3488741"/>
          </a:xfrm>
          <a:custGeom>
            <a:avLst/>
            <a:gdLst>
              <a:gd name="connsiteX0" fmla="*/ 5227202 w 5227202"/>
              <a:gd name="connsiteY0" fmla="*/ 0 h 3187694"/>
              <a:gd name="connsiteX1" fmla="*/ 5227202 w 5227202"/>
              <a:gd name="connsiteY1" fmla="*/ 3187694 h 3187694"/>
              <a:gd name="connsiteX2" fmla="*/ 0 w 5227202"/>
              <a:gd name="connsiteY2" fmla="*/ 3187694 h 3187694"/>
              <a:gd name="connsiteX3" fmla="*/ 9238 w 5227202"/>
              <a:gd name="connsiteY3" fmla="*/ 3171079 h 3187694"/>
              <a:gd name="connsiteX4" fmla="*/ 999604 w 5227202"/>
              <a:gd name="connsiteY4" fmla="*/ 2385361 h 3187694"/>
              <a:gd name="connsiteX5" fmla="*/ 3508692 w 5227202"/>
              <a:gd name="connsiteY5" fmla="*/ 2372090 h 3187694"/>
              <a:gd name="connsiteX6" fmla="*/ 5003645 w 5227202"/>
              <a:gd name="connsiteY6" fmla="*/ 345940 h 3187694"/>
              <a:gd name="connsiteX7" fmla="*/ 5121138 w 5227202"/>
              <a:gd name="connsiteY7" fmla="*/ 151990 h 318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27202" h="3187694">
                <a:moveTo>
                  <a:pt x="5227202" y="0"/>
                </a:moveTo>
                <a:lnTo>
                  <a:pt x="5227202" y="3187694"/>
                </a:lnTo>
                <a:lnTo>
                  <a:pt x="0" y="3187694"/>
                </a:lnTo>
                <a:lnTo>
                  <a:pt x="9238" y="3171079"/>
                </a:lnTo>
                <a:cubicBezTo>
                  <a:pt x="241446" y="2795115"/>
                  <a:pt x="584311" y="2511538"/>
                  <a:pt x="999604" y="2385361"/>
                </a:cubicBezTo>
                <a:cubicBezTo>
                  <a:pt x="1816327" y="2137318"/>
                  <a:pt x="2686002" y="2567896"/>
                  <a:pt x="3508692" y="2372090"/>
                </a:cubicBezTo>
                <a:cubicBezTo>
                  <a:pt x="4422630" y="2154677"/>
                  <a:pt x="4557634" y="1144080"/>
                  <a:pt x="5003645" y="345940"/>
                </a:cubicBezTo>
                <a:cubicBezTo>
                  <a:pt x="5040168" y="280609"/>
                  <a:pt x="5079542" y="215760"/>
                  <a:pt x="5121138" y="151990"/>
                </a:cubicBezTo>
                <a:close/>
              </a:path>
            </a:pathLst>
          </a:custGeom>
          <a:gradFill flip="none" rotWithShape="1">
            <a:gsLst>
              <a:gs pos="0">
                <a:schemeClr val="accent4">
                  <a:lumMod val="60000"/>
                  <a:lumOff val="40000"/>
                  <a:alpha val="0"/>
                </a:schemeClr>
              </a:gs>
              <a:gs pos="80000">
                <a:schemeClr val="accent4">
                  <a:alpha val="3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矩形: 圆角 9"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p:nvPr/>
        </p:nvSpPr>
        <p:spPr>
          <a:xfrm>
            <a:off x="264942" y="154745"/>
            <a:ext cx="11662116" cy="534572"/>
          </a:xfrm>
          <a:prstGeom prst="roundRect">
            <a:avLst/>
          </a:prstGeom>
          <a:solidFill>
            <a:srgbClr val="F2E9DA">
              <a:alpha val="27059"/>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11" name="组合 10"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GrpSpPr/>
          <p:nvPr/>
        </p:nvGrpSpPr>
        <p:grpSpPr>
          <a:xfrm>
            <a:off x="384598" y="333328"/>
            <a:ext cx="5876040" cy="261610"/>
            <a:chOff x="6027473" y="260675"/>
            <a:chExt cx="5876040" cy="261610"/>
          </a:xfrm>
        </p:grpSpPr>
        <p:sp>
          <p:nvSpPr>
            <p:cNvPr id="12" name="TextBox 22"/>
            <p:cNvSpPr txBox="1"/>
            <p:nvPr/>
          </p:nvSpPr>
          <p:spPr>
            <a:xfrm>
              <a:off x="6027473" y="260675"/>
              <a:ext cx="578028"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solidFill>
                    <a:schemeClr val="tx1">
                      <a:lumMod val="65000"/>
                      <a:lumOff val="35000"/>
                    </a:schemeClr>
                  </a:solidFill>
                  <a:effectLst/>
                  <a:uLnTx/>
                  <a:uFillTx/>
                  <a:latin typeface="+mn-ea"/>
                </a:rPr>
                <a:t>ALL</a:t>
              </a:r>
              <a:endParaRPr kumimoji="0" lang="en-US" sz="1100" i="0" u="none" strike="noStrike" kern="1200" cap="none" spc="0" normalizeH="0" baseline="0" noProof="0" dirty="0">
                <a:solidFill>
                  <a:schemeClr val="tx1">
                    <a:lumMod val="65000"/>
                    <a:lumOff val="35000"/>
                  </a:schemeClr>
                </a:solidFill>
                <a:effectLst/>
                <a:uLnTx/>
                <a:uFillTx/>
                <a:latin typeface="+mn-ea"/>
              </a:endParaRPr>
            </a:p>
          </p:txBody>
        </p:sp>
        <p:sp>
          <p:nvSpPr>
            <p:cNvPr id="13" name="TextBox 29"/>
            <p:cNvSpPr txBox="1"/>
            <p:nvPr/>
          </p:nvSpPr>
          <p:spPr>
            <a:xfrm>
              <a:off x="6670009" y="260675"/>
              <a:ext cx="1357892"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solidFill>
                    <a:schemeClr val="tx1">
                      <a:lumMod val="65000"/>
                      <a:lumOff val="35000"/>
                    </a:schemeClr>
                  </a:solidFill>
                  <a:effectLst/>
                  <a:uLnTx/>
                  <a:uFillTx/>
                  <a:latin typeface="+mn-ea"/>
                </a:rPr>
                <a:t>WEB DESIGN</a:t>
              </a:r>
              <a:endParaRPr kumimoji="0" lang="en-US" sz="1100" i="0" u="none" strike="noStrike" kern="1200" cap="none" spc="0" normalizeH="0" baseline="0" noProof="0" dirty="0">
                <a:solidFill>
                  <a:schemeClr val="tx1">
                    <a:lumMod val="65000"/>
                    <a:lumOff val="35000"/>
                  </a:schemeClr>
                </a:solidFill>
                <a:effectLst/>
                <a:uLnTx/>
                <a:uFillTx/>
                <a:latin typeface="+mn-ea"/>
              </a:endParaRPr>
            </a:p>
          </p:txBody>
        </p:sp>
        <p:sp>
          <p:nvSpPr>
            <p:cNvPr id="14" name="TextBox 35"/>
            <p:cNvSpPr txBox="1"/>
            <p:nvPr/>
          </p:nvSpPr>
          <p:spPr>
            <a:xfrm>
              <a:off x="8093049" y="260675"/>
              <a:ext cx="1141352"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solidFill>
                    <a:schemeClr val="tx1">
                      <a:lumMod val="65000"/>
                      <a:lumOff val="35000"/>
                    </a:schemeClr>
                  </a:solidFill>
                  <a:effectLst/>
                  <a:uLnTx/>
                  <a:uFillTx/>
                  <a:latin typeface="+mn-ea"/>
                </a:rPr>
                <a:t>GRAPHICS</a:t>
              </a:r>
              <a:endParaRPr kumimoji="0" lang="en-US" sz="1100" i="0" u="none" strike="noStrike" kern="1200" cap="none" spc="0" normalizeH="0" baseline="0" noProof="0" dirty="0">
                <a:solidFill>
                  <a:schemeClr val="tx1">
                    <a:lumMod val="65000"/>
                    <a:lumOff val="35000"/>
                  </a:schemeClr>
                </a:solidFill>
                <a:effectLst/>
                <a:uLnTx/>
                <a:uFillTx/>
                <a:latin typeface="+mn-ea"/>
              </a:endParaRPr>
            </a:p>
          </p:txBody>
        </p:sp>
        <p:sp>
          <p:nvSpPr>
            <p:cNvPr id="15" name="TextBox 37"/>
            <p:cNvSpPr txBox="1"/>
            <p:nvPr/>
          </p:nvSpPr>
          <p:spPr>
            <a:xfrm>
              <a:off x="9298318" y="260675"/>
              <a:ext cx="958434"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solidFill>
                    <a:schemeClr val="tx1">
                      <a:lumMod val="65000"/>
                      <a:lumOff val="35000"/>
                    </a:schemeClr>
                  </a:solidFill>
                  <a:effectLst/>
                  <a:uLnTx/>
                  <a:uFillTx/>
                  <a:latin typeface="+mn-ea"/>
                </a:rPr>
                <a:t>BRANDS</a:t>
              </a:r>
              <a:endParaRPr kumimoji="0" lang="en-US" sz="1100" i="0" u="none" strike="noStrike" kern="1200" cap="none" spc="0" normalizeH="0" baseline="0" noProof="0" dirty="0">
                <a:solidFill>
                  <a:schemeClr val="tx1">
                    <a:lumMod val="65000"/>
                    <a:lumOff val="35000"/>
                  </a:schemeClr>
                </a:solidFill>
                <a:effectLst/>
                <a:uLnTx/>
                <a:uFillTx/>
                <a:latin typeface="+mn-ea"/>
              </a:endParaRPr>
            </a:p>
          </p:txBody>
        </p:sp>
        <p:sp>
          <p:nvSpPr>
            <p:cNvPr id="16" name="TextBox 39"/>
            <p:cNvSpPr txBox="1"/>
            <p:nvPr/>
          </p:nvSpPr>
          <p:spPr>
            <a:xfrm>
              <a:off x="10299559" y="260675"/>
              <a:ext cx="1603954"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solidFill>
                    <a:schemeClr val="tx1">
                      <a:lumMod val="65000"/>
                      <a:lumOff val="35000"/>
                    </a:schemeClr>
                  </a:solidFill>
                  <a:effectLst/>
                  <a:uLnTx/>
                  <a:uFillTx/>
                  <a:latin typeface="+mn-ea"/>
                </a:rPr>
                <a:t>USER INTERFACE</a:t>
              </a:r>
              <a:endParaRPr kumimoji="0" lang="en-US" sz="1100" i="0" u="none" strike="noStrike" kern="1200" cap="none" spc="0" normalizeH="0" baseline="0" noProof="0" dirty="0">
                <a:solidFill>
                  <a:schemeClr val="tx1">
                    <a:lumMod val="65000"/>
                    <a:lumOff val="35000"/>
                  </a:schemeClr>
                </a:solidFill>
                <a:effectLst/>
                <a:uLnTx/>
                <a:uFillTx/>
                <a:latin typeface="+mn-ea"/>
              </a:endParaRPr>
            </a:p>
          </p:txBody>
        </p:sp>
      </p:grpSp>
      <p:sp>
        <p:nvSpPr>
          <p:cNvPr id="17" name="文本框 16"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txBox="1"/>
          <p:nvPr/>
        </p:nvSpPr>
        <p:spPr>
          <a:xfrm>
            <a:off x="254579" y="2625794"/>
            <a:ext cx="6801728" cy="1198880"/>
          </a:xfrm>
          <a:prstGeom prst="rect">
            <a:avLst/>
          </a:prstGeom>
          <a:noFill/>
        </p:spPr>
        <p:txBody>
          <a:bodyPr wrap="square">
            <a:spAutoFit/>
          </a:bodyPr>
          <a:lstStyle/>
          <a:p>
            <a:r>
              <a:rPr lang="en-US" altLang="zh-CN" sz="7200" b="1" dirty="0">
                <a:solidFill>
                  <a:schemeClr val="tx1">
                    <a:lumMod val="75000"/>
                    <a:lumOff val="25000"/>
                  </a:schemeClr>
                </a:solidFill>
                <a:latin typeface="等线" panose="02010600030101010101" charset="-122"/>
                <a:ea typeface="等线" panose="02010600030101010101" charset="-122"/>
              </a:rPr>
              <a:t>Improvement</a:t>
            </a:r>
            <a:endParaRPr lang="en-US" altLang="zh-CN" sz="7200" b="1" dirty="0">
              <a:solidFill>
                <a:schemeClr val="tx1">
                  <a:lumMod val="75000"/>
                  <a:lumOff val="25000"/>
                </a:schemeClr>
              </a:solidFill>
              <a:latin typeface="等线" panose="02010600030101010101" charset="-122"/>
              <a:ea typeface="等线" panose="02010600030101010101" charset="-122"/>
            </a:endParaRPr>
          </a:p>
        </p:txBody>
      </p:sp>
      <p:sp>
        <p:nvSpPr>
          <p:cNvPr id="19" name="缺角矩形 18"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p:nvPr/>
        </p:nvSpPr>
        <p:spPr>
          <a:xfrm>
            <a:off x="1129305" y="1888194"/>
            <a:ext cx="576775" cy="576776"/>
          </a:xfrm>
          <a:prstGeom prst="plaque">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缺角矩形 19"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p:nvPr/>
        </p:nvSpPr>
        <p:spPr>
          <a:xfrm>
            <a:off x="4691024" y="4387605"/>
            <a:ext cx="576775" cy="576776"/>
          </a:xfrm>
          <a:prstGeom prst="plaque">
            <a:avLst>
              <a:gd name="adj" fmla="val 50000"/>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21" name="缺角矩形 20"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p:nvPr/>
        </p:nvSpPr>
        <p:spPr>
          <a:xfrm>
            <a:off x="4772464" y="2372275"/>
            <a:ext cx="400093" cy="400094"/>
          </a:xfrm>
          <a:prstGeom prst="plaque">
            <a:avLst>
              <a:gd name="adj" fmla="val 50000"/>
            </a:avLst>
          </a:prstGeom>
          <a:solidFill>
            <a:srgbClr val="F7F797"/>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3" name="Freeform 62"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a:spLocks noEditPoints="1"/>
          </p:cNvSpPr>
          <p:nvPr/>
        </p:nvSpPr>
        <p:spPr bwMode="auto">
          <a:xfrm>
            <a:off x="382441" y="6460951"/>
            <a:ext cx="137450" cy="135137"/>
          </a:xfrm>
          <a:custGeom>
            <a:avLst/>
            <a:gdLst>
              <a:gd name="T0" fmla="*/ 92739 w 55"/>
              <a:gd name="T1" fmla="*/ 185737 h 54"/>
              <a:gd name="T2" fmla="*/ 0 w 55"/>
              <a:gd name="T3" fmla="*/ 92869 h 54"/>
              <a:gd name="T4" fmla="*/ 92739 w 55"/>
              <a:gd name="T5" fmla="*/ 0 h 54"/>
              <a:gd name="T6" fmla="*/ 188913 w 55"/>
              <a:gd name="T7" fmla="*/ 92869 h 54"/>
              <a:gd name="T8" fmla="*/ 92739 w 55"/>
              <a:gd name="T9" fmla="*/ 185737 h 54"/>
              <a:gd name="T10" fmla="*/ 13739 w 55"/>
              <a:gd name="T11" fmla="*/ 92869 h 54"/>
              <a:gd name="T12" fmla="*/ 92739 w 55"/>
              <a:gd name="T13" fmla="*/ 171979 h 54"/>
              <a:gd name="T14" fmla="*/ 171739 w 55"/>
              <a:gd name="T15" fmla="*/ 92869 h 54"/>
              <a:gd name="T16" fmla="*/ 92739 w 55"/>
              <a:gd name="T17" fmla="*/ 13758 h 54"/>
              <a:gd name="T18" fmla="*/ 13739 w 55"/>
              <a:gd name="T19" fmla="*/ 92869 h 54"/>
              <a:gd name="T20" fmla="*/ 140826 w 55"/>
              <a:gd name="T21" fmla="*/ 127264 h 54"/>
              <a:gd name="T22" fmla="*/ 96174 w 55"/>
              <a:gd name="T23" fmla="*/ 151341 h 54"/>
              <a:gd name="T24" fmla="*/ 37783 w 55"/>
              <a:gd name="T25" fmla="*/ 92869 h 54"/>
              <a:gd name="T26" fmla="*/ 96174 w 55"/>
              <a:gd name="T27" fmla="*/ 34396 h 54"/>
              <a:gd name="T28" fmla="*/ 137391 w 55"/>
              <a:gd name="T29" fmla="*/ 58473 h 54"/>
              <a:gd name="T30" fmla="*/ 137391 w 55"/>
              <a:gd name="T31" fmla="*/ 72231 h 54"/>
              <a:gd name="T32" fmla="*/ 137391 w 55"/>
              <a:gd name="T33" fmla="*/ 72231 h 54"/>
              <a:gd name="T34" fmla="*/ 123652 w 55"/>
              <a:gd name="T35" fmla="*/ 72231 h 54"/>
              <a:gd name="T36" fmla="*/ 120217 w 55"/>
              <a:gd name="T37" fmla="*/ 72231 h 54"/>
              <a:gd name="T38" fmla="*/ 120217 w 55"/>
              <a:gd name="T39" fmla="*/ 61912 h 54"/>
              <a:gd name="T40" fmla="*/ 96174 w 55"/>
              <a:gd name="T41" fmla="*/ 51594 h 54"/>
              <a:gd name="T42" fmla="*/ 54957 w 55"/>
              <a:gd name="T43" fmla="*/ 92869 h 54"/>
              <a:gd name="T44" fmla="*/ 96174 w 55"/>
              <a:gd name="T45" fmla="*/ 134143 h 54"/>
              <a:gd name="T46" fmla="*/ 120217 w 55"/>
              <a:gd name="T47" fmla="*/ 123825 h 54"/>
              <a:gd name="T48" fmla="*/ 120217 w 55"/>
              <a:gd name="T49" fmla="*/ 113506 h 54"/>
              <a:gd name="T50" fmla="*/ 123652 w 55"/>
              <a:gd name="T51" fmla="*/ 113506 h 54"/>
              <a:gd name="T52" fmla="*/ 137391 w 55"/>
              <a:gd name="T53" fmla="*/ 113506 h 54"/>
              <a:gd name="T54" fmla="*/ 140826 w 55"/>
              <a:gd name="T55" fmla="*/ 113506 h 54"/>
              <a:gd name="T56" fmla="*/ 140826 w 55"/>
              <a:gd name="T57" fmla="*/ 127264 h 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5" h="54">
                <a:moveTo>
                  <a:pt x="27" y="54"/>
                </a:moveTo>
                <a:cubicBezTo>
                  <a:pt x="12" y="54"/>
                  <a:pt x="0" y="42"/>
                  <a:pt x="0" y="27"/>
                </a:cubicBezTo>
                <a:cubicBezTo>
                  <a:pt x="0" y="12"/>
                  <a:pt x="12" y="0"/>
                  <a:pt x="27" y="0"/>
                </a:cubicBezTo>
                <a:cubicBezTo>
                  <a:pt x="42" y="0"/>
                  <a:pt x="55" y="12"/>
                  <a:pt x="55" y="27"/>
                </a:cubicBezTo>
                <a:cubicBezTo>
                  <a:pt x="55" y="42"/>
                  <a:pt x="42" y="54"/>
                  <a:pt x="27" y="54"/>
                </a:cubicBezTo>
                <a:close/>
                <a:moveTo>
                  <a:pt x="4" y="27"/>
                </a:moveTo>
                <a:cubicBezTo>
                  <a:pt x="4" y="40"/>
                  <a:pt x="15" y="50"/>
                  <a:pt x="27" y="50"/>
                </a:cubicBezTo>
                <a:cubicBezTo>
                  <a:pt x="40" y="50"/>
                  <a:pt x="50" y="40"/>
                  <a:pt x="50" y="27"/>
                </a:cubicBezTo>
                <a:cubicBezTo>
                  <a:pt x="50" y="14"/>
                  <a:pt x="40" y="4"/>
                  <a:pt x="27" y="4"/>
                </a:cubicBezTo>
                <a:cubicBezTo>
                  <a:pt x="15" y="4"/>
                  <a:pt x="4" y="14"/>
                  <a:pt x="4" y="27"/>
                </a:cubicBezTo>
                <a:close/>
                <a:moveTo>
                  <a:pt x="41" y="37"/>
                </a:moveTo>
                <a:cubicBezTo>
                  <a:pt x="41" y="42"/>
                  <a:pt x="33" y="44"/>
                  <a:pt x="28" y="44"/>
                </a:cubicBezTo>
                <a:cubicBezTo>
                  <a:pt x="18" y="44"/>
                  <a:pt x="11" y="37"/>
                  <a:pt x="11" y="27"/>
                </a:cubicBezTo>
                <a:cubicBezTo>
                  <a:pt x="11" y="17"/>
                  <a:pt x="18" y="10"/>
                  <a:pt x="28" y="10"/>
                </a:cubicBezTo>
                <a:cubicBezTo>
                  <a:pt x="31" y="10"/>
                  <a:pt x="40" y="11"/>
                  <a:pt x="40" y="17"/>
                </a:cubicBezTo>
                <a:cubicBezTo>
                  <a:pt x="40" y="21"/>
                  <a:pt x="40" y="21"/>
                  <a:pt x="40" y="21"/>
                </a:cubicBezTo>
                <a:cubicBezTo>
                  <a:pt x="40" y="21"/>
                  <a:pt x="40" y="21"/>
                  <a:pt x="40" y="21"/>
                </a:cubicBezTo>
                <a:cubicBezTo>
                  <a:pt x="36" y="21"/>
                  <a:pt x="36" y="21"/>
                  <a:pt x="36" y="21"/>
                </a:cubicBezTo>
                <a:cubicBezTo>
                  <a:pt x="35" y="21"/>
                  <a:pt x="35" y="21"/>
                  <a:pt x="35" y="21"/>
                </a:cubicBezTo>
                <a:cubicBezTo>
                  <a:pt x="35" y="18"/>
                  <a:pt x="35" y="18"/>
                  <a:pt x="35" y="18"/>
                </a:cubicBezTo>
                <a:cubicBezTo>
                  <a:pt x="35" y="16"/>
                  <a:pt x="31" y="15"/>
                  <a:pt x="28" y="15"/>
                </a:cubicBezTo>
                <a:cubicBezTo>
                  <a:pt x="21" y="15"/>
                  <a:pt x="16" y="20"/>
                  <a:pt x="16" y="27"/>
                </a:cubicBezTo>
                <a:cubicBezTo>
                  <a:pt x="16" y="34"/>
                  <a:pt x="21" y="39"/>
                  <a:pt x="28" y="39"/>
                </a:cubicBezTo>
                <a:cubicBezTo>
                  <a:pt x="31" y="39"/>
                  <a:pt x="35" y="38"/>
                  <a:pt x="35" y="36"/>
                </a:cubicBezTo>
                <a:cubicBezTo>
                  <a:pt x="35" y="33"/>
                  <a:pt x="35" y="33"/>
                  <a:pt x="35" y="33"/>
                </a:cubicBezTo>
                <a:cubicBezTo>
                  <a:pt x="35" y="33"/>
                  <a:pt x="36" y="33"/>
                  <a:pt x="36" y="33"/>
                </a:cubicBezTo>
                <a:cubicBezTo>
                  <a:pt x="40" y="33"/>
                  <a:pt x="40" y="33"/>
                  <a:pt x="40" y="33"/>
                </a:cubicBezTo>
                <a:cubicBezTo>
                  <a:pt x="41" y="33"/>
                  <a:pt x="41" y="33"/>
                  <a:pt x="41" y="33"/>
                </a:cubicBezTo>
                <a:lnTo>
                  <a:pt x="41" y="37"/>
                </a:lnTo>
                <a:close/>
              </a:path>
            </a:pathLst>
          </a:custGeom>
          <a:solidFill>
            <a:schemeClr val="tx1">
              <a:lumMod val="75000"/>
              <a:lumOff val="25000"/>
            </a:schemeClr>
          </a:solidFill>
          <a:ln>
            <a:noFill/>
          </a:ln>
        </p:spPr>
        <p:txBody>
          <a:bodyPr/>
          <a:lstStyle/>
          <a:p>
            <a:pPr algn="l"/>
            <a:endParaRPr lang="en-US" sz="1000" dirty="0">
              <a:solidFill>
                <a:schemeClr val="bg1"/>
              </a:solidFill>
              <a:latin typeface="Advent Pro" panose="02000506040000020004" pitchFamily="2" charset="0"/>
              <a:ea typeface="Roboto Condensed" panose="02000000000000000000" pitchFamily="2" charset="0"/>
            </a:endParaRPr>
          </a:p>
        </p:txBody>
      </p:sp>
      <p:sp>
        <p:nvSpPr>
          <p:cNvPr id="24" name="TextBox 40"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txBox="1"/>
          <p:nvPr/>
        </p:nvSpPr>
        <p:spPr>
          <a:xfrm>
            <a:off x="557429" y="6401561"/>
            <a:ext cx="2202847" cy="246221"/>
          </a:xfrm>
          <a:prstGeom prst="rect">
            <a:avLst/>
          </a:prstGeom>
          <a:noFill/>
        </p:spPr>
        <p:txBody>
          <a:bodyPr wrap="none" rtlCol="0">
            <a:spAutoFit/>
          </a:bodyPr>
          <a:lstStyle/>
          <a:p>
            <a:pPr algn="l"/>
            <a:r>
              <a:rPr lang="en-US" sz="1000" spc="300" dirty="0" err="1">
                <a:solidFill>
                  <a:schemeClr val="tx1">
                    <a:lumMod val="75000"/>
                    <a:lumOff val="25000"/>
                  </a:schemeClr>
                </a:solidFill>
                <a:latin typeface="Nexa Light" panose="02000000000000000000" pitchFamily="50" charset="0"/>
                <a:ea typeface="Roboto Condensed" panose="02000000000000000000" pitchFamily="2" charset="0"/>
                <a:cs typeface="Segoe UI" panose="020B0502040204020203" pitchFamily="34" charset="0"/>
              </a:rPr>
              <a:t>Company.ALL</a:t>
            </a:r>
            <a:r>
              <a:rPr lang="en-US" sz="1000" spc="300" dirty="0">
                <a:solidFill>
                  <a:schemeClr val="tx1">
                    <a:lumMod val="75000"/>
                    <a:lumOff val="25000"/>
                  </a:schemeClr>
                </a:solidFill>
                <a:latin typeface="Nexa Light" panose="02000000000000000000" pitchFamily="50" charset="0"/>
                <a:ea typeface="Roboto Condensed" panose="02000000000000000000" pitchFamily="2" charset="0"/>
                <a:cs typeface="Segoe UI" panose="020B0502040204020203" pitchFamily="34" charset="0"/>
              </a:rPr>
              <a:t> RIGHTS</a:t>
            </a:r>
            <a:endParaRPr lang="id-ID" sz="1000" spc="300" dirty="0">
              <a:solidFill>
                <a:schemeClr val="tx1">
                  <a:lumMod val="75000"/>
                  <a:lumOff val="25000"/>
                </a:schemeClr>
              </a:solidFill>
              <a:latin typeface="Nexa Light" panose="02000000000000000000" pitchFamily="50" charset="0"/>
              <a:ea typeface="Roboto Condensed" panose="02000000000000000000" pitchFamily="2" charset="0"/>
              <a:cs typeface="Segoe UI" panose="020B0502040204020203" pitchFamily="34" charset="0"/>
            </a:endParaRPr>
          </a:p>
        </p:txBody>
      </p:sp>
      <p:sp>
        <p:nvSpPr>
          <p:cNvPr id="25" name="缺角矩形 24"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p:nvPr/>
        </p:nvSpPr>
        <p:spPr>
          <a:xfrm>
            <a:off x="1129305" y="1888194"/>
            <a:ext cx="576775" cy="576776"/>
          </a:xfrm>
          <a:prstGeom prst="plaque">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缺角矩形 26"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p:nvPr/>
        </p:nvSpPr>
        <p:spPr>
          <a:xfrm>
            <a:off x="1881529" y="5546662"/>
            <a:ext cx="400093" cy="400094"/>
          </a:xfrm>
          <a:prstGeom prst="plaque">
            <a:avLst>
              <a:gd name="adj" fmla="val 50000"/>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e7d195523061f1c03a90ee8e42cb24248e56383cd534985688F9F494128731F165EE95AB4B0C0A38076AAEA07667B1565C446FC45FF01DFB0E885BCDBDF3A284F3DB14DA61DD97F0BAB2E6C668FB4931B99D40B68E3E163A32636258E622DCA61F43F29646847B337F50C35A893C70635C3DDF21F745ACDFA1E795D725ED0D02859279497801B8B8" id="2" name="图片 1"/>
          <p:cNvPicPr>
            <a:picLocks noChangeAspect="1"/>
          </p:cNvPicPr>
          <p:nvPr/>
        </p:nvPicPr>
        <p:blipFill rotWithShape="1">
          <a:blip cstate="print" r:embed="rId1"/>
          <a:srcRect b="56"/>
          <a:stretch>
            <a:fillRect/>
          </a:stretch>
        </p:blipFill>
        <p:spPr>
          <a:xfrm>
            <a:off x="-58227" y="-309489"/>
            <a:ext cx="12250227" cy="7167489"/>
          </a:xfrm>
          <a:prstGeom prst="rect">
            <a:avLst/>
          </a:prstGeom>
        </p:spPr>
      </p:pic>
      <p:sp>
        <p:nvSpPr>
          <p:cNvPr descr="e7d195523061f1c03a90ee8e42cb24248e56383cd534985688F9F494128731F165EE95AB4B0C0A38076AAEA07667B1565C446FC45FF01DFB0E885BCDBDF3A284F3DB14DA61DD97F0BAB2E6C668FB4931B99D40B68E3E163A32636258E622DCA61F43F29646847B337F50C35A893C70635C3DDF21F745ACDFA1E795D725ED0D02859279497801B8B8" id="3" name="圆角矩形 2"/>
          <p:cNvSpPr/>
          <p:nvPr/>
        </p:nvSpPr>
        <p:spPr>
          <a:xfrm>
            <a:off x="317727" y="375557"/>
            <a:ext cx="11413671" cy="6106886"/>
          </a:xfrm>
          <a:prstGeom prst="roundRect">
            <a:avLst>
              <a:gd fmla="val 5971" name="adj"/>
            </a:avLst>
          </a:prstGeom>
          <a:solidFill>
            <a:srgbClr val="FFFFFF">
              <a:alpha val="43922"/>
            </a:srgbClr>
          </a:solidFill>
          <a:ln>
            <a:solidFill>
              <a:schemeClr val="bg1"/>
            </a:solidFill>
          </a:ln>
          <a:effectLst>
            <a:outerShdw algn="ctr" blurRad="558800" dir="5400000" dist="50800" rotWithShape="0">
              <a:schemeClr val="bg1">
                <a:alpha val="4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zh-CN"/>
          </a:p>
        </p:txBody>
      </p:sp>
      <p:pic>
        <p:nvPicPr>
          <p:cNvPr descr="e7d195523061f1c03a90ee8e42cb24248e56383cd534985688F9F494128731F165EE95AB4B0C0A38076AAEA07667B1565C446FC45FF01DFB0E885BCDBDF3A284F3DB14DA61DD97F0BAB2E6C668FB4931B99D40B68E3E163A32636258E622DCA61F43F29646847B337F50C35A893C70635C3DDF21F745ACDFA1E795D725ED0D02859279497801B8B8" id="5" name="图片 4"/>
          <p:cNvPicPr>
            <a:picLocks noChangeAspect="1"/>
          </p:cNvPicPr>
          <p:nvPr/>
        </p:nvPicPr>
        <p:blipFill>
          <a:blip r:embed="rId2"/>
          <a:stretch>
            <a:fillRect/>
          </a:stretch>
        </p:blipFill>
        <p:spPr>
          <a:xfrm>
            <a:off x="2028147" y="-571501"/>
            <a:ext cx="8077478" cy="4543581"/>
          </a:xfrm>
          <a:prstGeom prst="rect">
            <a:avLst/>
          </a:prstGeom>
        </p:spPr>
      </p:pic>
      <p:sp>
        <p:nvSpPr>
          <p:cNvPr descr="e7d195523061f1c03a90ee8e42cb24248e56383cd534985688F9F494128731F165EE95AB4B0C0A38076AAEA07667B1565C446FC45FF01DFB0E885BCDBDF3A284F3DB14DA61DD97F0BAB2E6C668FB4931B99D40B68E3E163A32636258E622DCA61F43F29646847B337F50C35A893C70635C3DDF21F745ACDFA1E795D725ED0D02859279497801B8B8" id="36" name="矩形 35"/>
          <p:cNvSpPr/>
          <p:nvPr/>
        </p:nvSpPr>
        <p:spPr>
          <a:xfrm>
            <a:off x="963318" y="3191104"/>
            <a:ext cx="2085975" cy="3117621"/>
          </a:xfrm>
          <a:prstGeom prst="rect">
            <a:avLst/>
          </a:prstGeom>
          <a:solidFill>
            <a:srgbClr val="C0C5F6"/>
          </a:solidFill>
          <a:ln>
            <a:noFill/>
          </a:ln>
          <a:effectLst>
            <a:outerShdw algn="tl" blurRad="419100" dir="2700000" dist="330200"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zh-CN">
              <a:cs typeface="+mn-ea"/>
              <a:sym typeface="+mn-lt"/>
            </a:endParaRPr>
          </a:p>
        </p:txBody>
      </p:sp>
      <p:sp>
        <p:nvSpPr>
          <p:cNvPr descr="e7d195523061f1c03a90ee8e42cb24248e56383cd534985688F9F494128731F165EE95AB4B0C0A38076AAEA07667B1565C446FC45FF01DFB0E885BCDBDF3A284F3DB14DA61DD97F0BAB2E6C668FB4931B99D40B68E3E163A32636258E622DCA61F43F29646847B337F50C35A893C70635C3DDF21F745ACDFA1E795D725ED0D02859279497801B8B8" id="41" name="矩形 40"/>
          <p:cNvSpPr/>
          <p:nvPr/>
        </p:nvSpPr>
        <p:spPr>
          <a:xfrm>
            <a:off x="3694612" y="3191104"/>
            <a:ext cx="2085975" cy="3117621"/>
          </a:xfrm>
          <a:prstGeom prst="rect">
            <a:avLst/>
          </a:prstGeom>
          <a:solidFill>
            <a:srgbClr val="C0D3F6"/>
          </a:solidFill>
          <a:ln>
            <a:noFill/>
          </a:ln>
          <a:effectLst>
            <a:outerShdw algn="tl" blurRad="304800" dir="2700000" dist="279400"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zh-CN">
              <a:cs typeface="+mn-ea"/>
              <a:sym typeface="+mn-lt"/>
            </a:endParaRPr>
          </a:p>
        </p:txBody>
      </p:sp>
      <p:sp>
        <p:nvSpPr>
          <p:cNvPr descr="e7d195523061f1c03a90ee8e42cb24248e56383cd534985688F9F494128731F165EE95AB4B0C0A38076AAEA07667B1565C446FC45FF01DFB0E885BCDBDF3A284F3DB14DA61DD97F0BAB2E6C668FB4931B99D40B68E3E163A32636258E622DCA61F43F29646847B337F50C35A893C70635C3DDF21F745ACDFA1E795D725ED0D02859279497801B8B8" id="44" name="矩形 43"/>
          <p:cNvSpPr/>
          <p:nvPr/>
        </p:nvSpPr>
        <p:spPr>
          <a:xfrm>
            <a:off x="6425906" y="3191104"/>
            <a:ext cx="2085975" cy="3117621"/>
          </a:xfrm>
          <a:prstGeom prst="rect">
            <a:avLst/>
          </a:prstGeom>
          <a:solidFill>
            <a:srgbClr val="C0E2F6"/>
          </a:solidFill>
          <a:ln>
            <a:noFill/>
          </a:ln>
          <a:effectLst>
            <a:outerShdw algn="tl" blurRad="381000" dir="2700000" dist="1905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zh-CN">
              <a:cs typeface="+mn-ea"/>
              <a:sym typeface="+mn-lt"/>
            </a:endParaRPr>
          </a:p>
        </p:txBody>
      </p:sp>
      <p:sp>
        <p:nvSpPr>
          <p:cNvPr descr="e7d195523061f1c03a90ee8e42cb24248e56383cd534985688F9F494128731F165EE95AB4B0C0A38076AAEA07667B1565C446FC45FF01DFB0E885BCDBDF3A284F3DB14DA61DD97F0BAB2E6C668FB4931B99D40B68E3E163A32636258E622DCA61F43F29646847B337F50C35A893C70635C3DDF21F745ACDFA1E795D725ED0D02859279497801B8B8" id="45" name="矩形 44"/>
          <p:cNvSpPr/>
          <p:nvPr/>
        </p:nvSpPr>
        <p:spPr>
          <a:xfrm>
            <a:off x="9157199" y="3191104"/>
            <a:ext cx="2085975" cy="3117621"/>
          </a:xfrm>
          <a:prstGeom prst="rect">
            <a:avLst/>
          </a:prstGeom>
          <a:solidFill>
            <a:srgbClr val="C1F7F8"/>
          </a:solidFill>
          <a:ln>
            <a:noFill/>
          </a:ln>
          <a:effectLst>
            <a:outerShdw algn="tl" blurRad="342900" dir="2700000" dist="292100"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altLang="en-US" lang="zh-CN">
              <a:cs typeface="+mn-ea"/>
              <a:sym typeface="+mn-lt"/>
            </a:endParaRPr>
          </a:p>
        </p:txBody>
      </p:sp>
      <p:pic>
        <p:nvPicPr>
          <p:cNvPr descr="e7d195523061f1c03a90ee8e42cb24248e56383cd534985688F9F494128731F165EE95AB4B0C0A38076AAEA07667B1565C446FC45FF01DFB0E885BCDBDF3A284F3DB14DA61DD97F0BAB2E6C668FB4931B99D40B68E3E163A32636258E622DCA61F43F29646847B337F50C35A893C70635C3DDF21F745ACDFA1E795D725ED0D02859279497801B8B8" id="62" name="图片 61"/>
          <p:cNvPicPr>
            <a:picLocks noChangeAspect="1"/>
          </p:cNvPicPr>
          <p:nvPr/>
        </p:nvPicPr>
        <p:blipFill>
          <a:blip cstate="print" r:embed="rId3"/>
          <a:stretch>
            <a:fillRect/>
          </a:stretch>
        </p:blipFill>
        <p:spPr>
          <a:xfrm>
            <a:off x="3710694" y="2950452"/>
            <a:ext cx="2166100" cy="2166100"/>
          </a:xfrm>
          <a:prstGeom prst="rect">
            <a:avLst/>
          </a:prstGeom>
        </p:spPr>
      </p:pic>
      <p:pic>
        <p:nvPicPr>
          <p:cNvPr descr="e7d195523061f1c03a90ee8e42cb24248e56383cd534985688F9F494128731F165EE95AB4B0C0A38076AAEA07667B1565C446FC45FF01DFB0E885BCDBDF3A284F3DB14DA61DD97F0BAB2E6C668FB4931B99D40B68E3E163A32636258E622DCA61F43F29646847B337F50C35A893C70635C3DDF21F745ACDFA1E795D725ED0D02859279497801B8B8" id="63" name="图片 62"/>
          <p:cNvPicPr>
            <a:picLocks noChangeAspect="1"/>
          </p:cNvPicPr>
          <p:nvPr/>
        </p:nvPicPr>
        <p:blipFill>
          <a:blip cstate="print" r:embed="rId4"/>
          <a:stretch>
            <a:fillRect/>
          </a:stretch>
        </p:blipFill>
        <p:spPr>
          <a:xfrm>
            <a:off x="673647" y="2674696"/>
            <a:ext cx="2521173" cy="2521173"/>
          </a:xfrm>
          <a:prstGeom prst="rect">
            <a:avLst/>
          </a:prstGeom>
        </p:spPr>
      </p:pic>
      <p:pic>
        <p:nvPicPr>
          <p:cNvPr descr="e7d195523061f1c03a90ee8e42cb24248e56383cd534985688F9F494128731F165EE95AB4B0C0A38076AAEA07667B1565C446FC45FF01DFB0E885BCDBDF3A284F3DB14DA61DD97F0BAB2E6C668FB4931B99D40B68E3E163A32636258E622DCA61F43F29646847B337F50C35A893C70635C3DDF21F745ACDFA1E795D725ED0D02859279497801B8B8" id="64" name="图片 63"/>
          <p:cNvPicPr>
            <a:picLocks noChangeAspect="1"/>
          </p:cNvPicPr>
          <p:nvPr/>
        </p:nvPicPr>
        <p:blipFill>
          <a:blip cstate="print" r:embed="rId5"/>
          <a:stretch>
            <a:fillRect/>
          </a:stretch>
        </p:blipFill>
        <p:spPr>
          <a:xfrm>
            <a:off x="6062221" y="2622422"/>
            <a:ext cx="2726781" cy="2726781"/>
          </a:xfrm>
          <a:prstGeom prst="rect">
            <a:avLst/>
          </a:prstGeom>
        </p:spPr>
      </p:pic>
      <p:pic>
        <p:nvPicPr>
          <p:cNvPr descr="e7d195523061f1c03a90ee8e42cb24248e56383cd534985688F9F494128731F165EE95AB4B0C0A38076AAEA07667B1565C446FC45FF01DFB0E885BCDBDF3A284F3DB14DA61DD97F0BAB2E6C668FB4931B99D40B68E3E163A32636258E622DCA61F43F29646847B337F50C35A893C70635C3DDF21F745ACDFA1E795D725ED0D02859279497801B8B8" id="65" name="图片 64"/>
          <p:cNvPicPr>
            <a:picLocks noChangeAspect="1"/>
          </p:cNvPicPr>
          <p:nvPr/>
        </p:nvPicPr>
        <p:blipFill>
          <a:blip cstate="print" r:embed="rId6"/>
          <a:stretch>
            <a:fillRect/>
          </a:stretch>
        </p:blipFill>
        <p:spPr>
          <a:xfrm>
            <a:off x="8965381" y="2863578"/>
            <a:ext cx="2263301" cy="2263301"/>
          </a:xfrm>
          <a:prstGeom prst="rect">
            <a:avLst/>
          </a:prstGeom>
        </p:spPr>
      </p:pic>
      <p:sp>
        <p:nvSpPr>
          <p:cNvPr id="4" name="文本框 3"/>
          <p:cNvSpPr txBox="1"/>
          <p:nvPr/>
        </p:nvSpPr>
        <p:spPr>
          <a:xfrm>
            <a:off x="0" y="5009515"/>
            <a:ext cx="4064000" cy="953135"/>
          </a:xfrm>
          <a:prstGeom prst="rect">
            <a:avLst/>
          </a:prstGeom>
          <a:noFill/>
        </p:spPr>
        <p:txBody>
          <a:bodyPr rtlCol="0" wrap="square">
            <a:spAutoFit/>
          </a:bodyPr>
          <a:p>
            <a:pPr algn="ctr"/>
            <a:r>
              <a:rPr altLang="zh-CN" b="1" lang="en-US" sz="2800">
                <a:latin charset="-122" panose="02010600030101010101" typeface="等线"/>
                <a:ea charset="-122" panose="02010600030101010101" typeface="等线"/>
              </a:rPr>
              <a:t>Implemen-</a:t>
            </a:r>
            <a:endParaRPr altLang="zh-CN" b="1" lang="en-US" sz="2800">
              <a:latin charset="-122" panose="02010600030101010101" typeface="等线"/>
              <a:ea charset="-122" panose="02010600030101010101" typeface="等线"/>
            </a:endParaRPr>
          </a:p>
          <a:p>
            <a:pPr algn="ctr"/>
            <a:r>
              <a:rPr altLang="zh-CN" b="1" lang="en-US" sz="2800">
                <a:latin charset="-122" panose="02010600030101010101" typeface="等线"/>
                <a:ea charset="-122" panose="02010600030101010101" typeface="等线"/>
              </a:rPr>
              <a:t>tation</a:t>
            </a:r>
            <a:endParaRPr altLang="zh-CN" b="1" lang="en-US" sz="2800">
              <a:latin charset="-122" panose="02010600030101010101" typeface="等线"/>
              <a:ea charset="-122" panose="02010600030101010101" typeface="等线"/>
            </a:endParaRPr>
          </a:p>
        </p:txBody>
      </p:sp>
      <p:sp>
        <p:nvSpPr>
          <p:cNvPr id="6" name="文本框 5"/>
          <p:cNvSpPr txBox="1"/>
          <p:nvPr>
            <p:custDataLst>
              <p:tags r:id="rId7"/>
            </p:custDataLst>
          </p:nvPr>
        </p:nvSpPr>
        <p:spPr>
          <a:xfrm>
            <a:off x="2761615" y="5009515"/>
            <a:ext cx="4064000" cy="953135"/>
          </a:xfrm>
          <a:prstGeom prst="rect">
            <a:avLst/>
          </a:prstGeom>
          <a:noFill/>
        </p:spPr>
        <p:txBody>
          <a:bodyPr rtlCol="0" wrap="square">
            <a:spAutoFit/>
          </a:bodyPr>
          <a:p>
            <a:pPr algn="ctr"/>
            <a:r>
              <a:rPr altLang="zh-CN" b="1" lang="en-US" sz="2800">
                <a:latin charset="-122" panose="02010600030101010101" typeface="等线"/>
                <a:ea charset="-122" panose="02010600030101010101" typeface="等线"/>
              </a:rPr>
              <a:t>App</a:t>
            </a:r>
            <a:endParaRPr altLang="zh-CN" b="1" lang="en-US" sz="2800">
              <a:latin charset="-122" panose="02010600030101010101" typeface="等线"/>
              <a:ea charset="-122" panose="02010600030101010101" typeface="等线"/>
            </a:endParaRPr>
          </a:p>
          <a:p>
            <a:pPr algn="ctr"/>
            <a:r>
              <a:rPr altLang="zh-CN" b="1" lang="en-US" sz="2800">
                <a:latin charset="-122" panose="02010600030101010101" typeface="等线"/>
                <a:ea charset="-122" panose="02010600030101010101" typeface="等线"/>
              </a:rPr>
              <a:t>testing</a:t>
            </a:r>
            <a:endParaRPr altLang="zh-CN" b="1" lang="en-US" sz="2800">
              <a:latin charset="-122" panose="02010600030101010101" typeface="等线"/>
              <a:ea charset="-122" panose="02010600030101010101" typeface="等线"/>
            </a:endParaRPr>
          </a:p>
        </p:txBody>
      </p:sp>
      <p:sp>
        <p:nvSpPr>
          <p:cNvPr id="7" name="文本框 6"/>
          <p:cNvSpPr txBox="1"/>
          <p:nvPr>
            <p:custDataLst>
              <p:tags r:id="rId8"/>
            </p:custDataLst>
          </p:nvPr>
        </p:nvSpPr>
        <p:spPr>
          <a:xfrm>
            <a:off x="5437505" y="5195570"/>
            <a:ext cx="4064000" cy="521970"/>
          </a:xfrm>
          <a:prstGeom prst="rect">
            <a:avLst/>
          </a:prstGeom>
          <a:noFill/>
        </p:spPr>
        <p:txBody>
          <a:bodyPr rtlCol="0" wrap="square">
            <a:spAutoFit/>
          </a:bodyPr>
          <a:p>
            <a:pPr algn="ctr"/>
            <a:r>
              <a:rPr altLang="zh-CN" b="1" lang="en-US" sz="2800">
                <a:latin charset="-122" panose="02010600030101010101" typeface="等线"/>
                <a:ea charset="-122" panose="02010600030101010101" typeface="等线"/>
              </a:rPr>
              <a:t>Feedback</a:t>
            </a:r>
            <a:endParaRPr altLang="zh-CN" b="1" lang="en-US" sz="2800">
              <a:latin charset="-122" panose="02010600030101010101" typeface="等线"/>
              <a:ea charset="-122" panose="02010600030101010101" typeface="等线"/>
            </a:endParaRPr>
          </a:p>
        </p:txBody>
      </p:sp>
      <p:sp>
        <p:nvSpPr>
          <p:cNvPr id="8" name="文本框 7"/>
          <p:cNvSpPr txBox="1"/>
          <p:nvPr>
            <p:custDataLst>
              <p:tags r:id="rId9"/>
            </p:custDataLst>
          </p:nvPr>
        </p:nvSpPr>
        <p:spPr>
          <a:xfrm>
            <a:off x="8065135" y="5195570"/>
            <a:ext cx="4064000" cy="953135"/>
          </a:xfrm>
          <a:prstGeom prst="rect">
            <a:avLst/>
          </a:prstGeom>
          <a:noFill/>
        </p:spPr>
        <p:txBody>
          <a:bodyPr rtlCol="0" wrap="square">
            <a:spAutoFit/>
          </a:bodyPr>
          <a:p>
            <a:pPr algn="ctr"/>
            <a:r>
              <a:rPr altLang="zh-CN" b="1" lang="en-US" sz="2800">
                <a:latin charset="-122" panose="02010600030101010101" typeface="等线"/>
                <a:ea charset="-122" panose="02010600030101010101" typeface="等线"/>
              </a:rPr>
              <a:t>Improve-</a:t>
            </a:r>
            <a:endParaRPr altLang="zh-CN" b="1" lang="en-US" sz="2800">
              <a:latin charset="-122" panose="02010600030101010101" typeface="等线"/>
              <a:ea charset="-122" panose="02010600030101010101" typeface="等线"/>
            </a:endParaRPr>
          </a:p>
          <a:p>
            <a:pPr algn="ctr"/>
            <a:r>
              <a:rPr altLang="zh-CN" b="1" lang="en-US" sz="2800">
                <a:latin charset="-122" panose="02010600030101010101" typeface="等线"/>
                <a:ea charset="-122" panose="02010600030101010101" typeface="等线"/>
              </a:rPr>
              <a:t>ment</a:t>
            </a:r>
            <a:endParaRPr altLang="zh-CN" b="1" lang="en-US" sz="2800">
              <a:latin charset="-122" panose="02010600030101010101" typeface="等线"/>
              <a:ea charset="-122" panose="02010600030101010101" typeface="等线"/>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SpPr/>
          <p:nvPr/>
        </p:nvSpPr>
        <p:spPr>
          <a:xfrm>
            <a:off x="803275" y="1489710"/>
            <a:ext cx="10474325" cy="4491990"/>
          </a:xfrm>
          <a:prstGeom prst="rect">
            <a:avLst/>
          </a:prstGeom>
          <a:solidFill>
            <a:schemeClr val="bg1"/>
          </a:solidFill>
          <a:ln w="34925">
            <a:gradFill>
              <a:gsLst>
                <a:gs pos="0">
                  <a:schemeClr val="accent3"/>
                </a:gs>
                <a:gs pos="100000">
                  <a:schemeClr val="accent4"/>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nvGrpSpPr>
          <p:cNvPr id="5" name="Group 4"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GrpSpPr/>
          <p:nvPr/>
        </p:nvGrpSpPr>
        <p:grpSpPr>
          <a:xfrm>
            <a:off x="10413365" y="4944110"/>
            <a:ext cx="1091565" cy="1196975"/>
            <a:chOff x="4302651" y="2584100"/>
            <a:chExt cx="3586698" cy="3425491"/>
          </a:xfrm>
        </p:grpSpPr>
        <p:grpSp>
          <p:nvGrpSpPr>
            <p:cNvPr id="6" name="Group 5"/>
            <p:cNvGrpSpPr/>
            <p:nvPr/>
          </p:nvGrpSpPr>
          <p:grpSpPr>
            <a:xfrm rot="900000">
              <a:off x="5522094" y="5707799"/>
              <a:ext cx="934355" cy="301792"/>
              <a:chOff x="1910951" y="2990493"/>
              <a:chExt cx="3586698" cy="1158490"/>
            </a:xfrm>
          </p:grpSpPr>
          <p:sp>
            <p:nvSpPr>
              <p:cNvPr id="27" name="Freeform: Shape 26"/>
              <p:cNvSpPr/>
              <p:nvPr/>
            </p:nvSpPr>
            <p:spPr>
              <a:xfrm>
                <a:off x="1910951" y="3385184"/>
                <a:ext cx="3586698" cy="763799"/>
              </a:xfrm>
              <a:custGeom>
                <a:avLst/>
                <a:gdLst>
                  <a:gd name="connsiteX0" fmla="*/ 80010 w 3586698"/>
                  <a:gd name="connsiteY0" fmla="*/ 0 h 763799"/>
                  <a:gd name="connsiteX1" fmla="*/ 160020 w 3586698"/>
                  <a:gd name="connsiteY1" fmla="*/ 80010 h 763799"/>
                  <a:gd name="connsiteX2" fmla="*/ 160020 w 3586698"/>
                  <a:gd name="connsiteY2" fmla="*/ 216690 h 763799"/>
                  <a:gd name="connsiteX3" fmla="*/ 409514 w 3586698"/>
                  <a:gd name="connsiteY3" fmla="*/ 316343 h 763799"/>
                  <a:gd name="connsiteX4" fmla="*/ 1793349 w 3586698"/>
                  <a:gd name="connsiteY4" fmla="*/ 474495 h 763799"/>
                  <a:gd name="connsiteX5" fmla="*/ 3177184 w 3586698"/>
                  <a:gd name="connsiteY5" fmla="*/ 316343 h 763799"/>
                  <a:gd name="connsiteX6" fmla="*/ 3426678 w 3586698"/>
                  <a:gd name="connsiteY6" fmla="*/ 216690 h 763799"/>
                  <a:gd name="connsiteX7" fmla="*/ 3426678 w 3586698"/>
                  <a:gd name="connsiteY7" fmla="*/ 80010 h 763799"/>
                  <a:gd name="connsiteX8" fmla="*/ 3506688 w 3586698"/>
                  <a:gd name="connsiteY8" fmla="*/ 0 h 763799"/>
                  <a:gd name="connsiteX9" fmla="*/ 3586698 w 3586698"/>
                  <a:gd name="connsiteY9" fmla="*/ 80010 h 763799"/>
                  <a:gd name="connsiteX10" fmla="*/ 3586698 w 3586698"/>
                  <a:gd name="connsiteY10" fmla="*/ 329206 h 763799"/>
                  <a:gd name="connsiteX11" fmla="*/ 3586698 w 3586698"/>
                  <a:gd name="connsiteY11" fmla="*/ 337185 h 763799"/>
                  <a:gd name="connsiteX12" fmla="*/ 3563264 w 3586698"/>
                  <a:gd name="connsiteY12" fmla="*/ 393761 h 763799"/>
                  <a:gd name="connsiteX13" fmla="*/ 3558512 w 3586698"/>
                  <a:gd name="connsiteY13" fmla="*/ 396965 h 763799"/>
                  <a:gd name="connsiteX14" fmla="*/ 3550264 w 3586698"/>
                  <a:gd name="connsiteY14" fmla="*/ 416792 h 763799"/>
                  <a:gd name="connsiteX15" fmla="*/ 1793349 w 3586698"/>
                  <a:gd name="connsiteY15" fmla="*/ 763799 h 763799"/>
                  <a:gd name="connsiteX16" fmla="*/ 36435 w 3586698"/>
                  <a:gd name="connsiteY16" fmla="*/ 416792 h 763799"/>
                  <a:gd name="connsiteX17" fmla="*/ 28187 w 3586698"/>
                  <a:gd name="connsiteY17" fmla="*/ 396965 h 763799"/>
                  <a:gd name="connsiteX18" fmla="*/ 23435 w 3586698"/>
                  <a:gd name="connsiteY18" fmla="*/ 393761 h 763799"/>
                  <a:gd name="connsiteX19" fmla="*/ 0 w 3586698"/>
                  <a:gd name="connsiteY19" fmla="*/ 337185 h 763799"/>
                  <a:gd name="connsiteX20" fmla="*/ 0 w 3586698"/>
                  <a:gd name="connsiteY20" fmla="*/ 80010 h 763799"/>
                  <a:gd name="connsiteX21" fmla="*/ 80010 w 3586698"/>
                  <a:gd name="connsiteY21" fmla="*/ 0 h 7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86698" h="763799">
                    <a:moveTo>
                      <a:pt x="80010" y="0"/>
                    </a:moveTo>
                    <a:cubicBezTo>
                      <a:pt x="124198" y="0"/>
                      <a:pt x="160020" y="35822"/>
                      <a:pt x="160020" y="80010"/>
                    </a:cubicBezTo>
                    <a:lnTo>
                      <a:pt x="160020" y="216690"/>
                    </a:lnTo>
                    <a:lnTo>
                      <a:pt x="409514" y="316343"/>
                    </a:lnTo>
                    <a:cubicBezTo>
                      <a:pt x="738441" y="412931"/>
                      <a:pt x="1236227" y="474495"/>
                      <a:pt x="1793349" y="474495"/>
                    </a:cubicBezTo>
                    <a:cubicBezTo>
                      <a:pt x="2350471" y="474495"/>
                      <a:pt x="2848258" y="412931"/>
                      <a:pt x="3177184" y="316343"/>
                    </a:cubicBezTo>
                    <a:lnTo>
                      <a:pt x="3426678" y="216690"/>
                    </a:lnTo>
                    <a:lnTo>
                      <a:pt x="3426678" y="80010"/>
                    </a:lnTo>
                    <a:cubicBezTo>
                      <a:pt x="3426678" y="35822"/>
                      <a:pt x="3462500" y="0"/>
                      <a:pt x="3506688" y="0"/>
                    </a:cubicBezTo>
                    <a:cubicBezTo>
                      <a:pt x="3550876" y="0"/>
                      <a:pt x="3586698" y="35822"/>
                      <a:pt x="3586698" y="80010"/>
                    </a:cubicBezTo>
                    <a:lnTo>
                      <a:pt x="3586698" y="329206"/>
                    </a:lnTo>
                    <a:lnTo>
                      <a:pt x="3586698" y="337185"/>
                    </a:lnTo>
                    <a:cubicBezTo>
                      <a:pt x="3586698" y="359279"/>
                      <a:pt x="3577743" y="379282"/>
                      <a:pt x="3563264" y="393761"/>
                    </a:cubicBezTo>
                    <a:lnTo>
                      <a:pt x="3558512" y="396965"/>
                    </a:lnTo>
                    <a:lnTo>
                      <a:pt x="3550264" y="416792"/>
                    </a:lnTo>
                    <a:cubicBezTo>
                      <a:pt x="3383040" y="614828"/>
                      <a:pt x="2659983" y="763799"/>
                      <a:pt x="1793349" y="763799"/>
                    </a:cubicBezTo>
                    <a:cubicBezTo>
                      <a:pt x="926715" y="763799"/>
                      <a:pt x="203658" y="614828"/>
                      <a:pt x="36435" y="416792"/>
                    </a:cubicBezTo>
                    <a:lnTo>
                      <a:pt x="28187" y="396965"/>
                    </a:lnTo>
                    <a:lnTo>
                      <a:pt x="23435" y="393761"/>
                    </a:lnTo>
                    <a:cubicBezTo>
                      <a:pt x="8956" y="379282"/>
                      <a:pt x="0" y="359279"/>
                      <a:pt x="0" y="337185"/>
                    </a:cubicBezTo>
                    <a:lnTo>
                      <a:pt x="0" y="80010"/>
                    </a:lnTo>
                    <a:cubicBezTo>
                      <a:pt x="0" y="35822"/>
                      <a:pt x="35822" y="0"/>
                      <a:pt x="80010" y="0"/>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cs typeface="+mn-ea"/>
                  <a:sym typeface="+mn-lt"/>
                </a:endParaRPr>
              </a:p>
            </p:txBody>
          </p:sp>
          <p:sp>
            <p:nvSpPr>
              <p:cNvPr id="28" name="Freeform: Shape 27"/>
              <p:cNvSpPr/>
              <p:nvPr/>
            </p:nvSpPr>
            <p:spPr>
              <a:xfrm>
                <a:off x="2196520" y="3058539"/>
                <a:ext cx="3015560" cy="516341"/>
              </a:xfrm>
              <a:custGeom>
                <a:avLst/>
                <a:gdLst>
                  <a:gd name="connsiteX0" fmla="*/ 1507780 w 3015560"/>
                  <a:gd name="connsiteY0" fmla="*/ 0 h 516341"/>
                  <a:gd name="connsiteX1" fmla="*/ 3015560 w 3015560"/>
                  <a:gd name="connsiteY1" fmla="*/ 381900 h 516341"/>
                  <a:gd name="connsiteX2" fmla="*/ 2984928 w 3015560"/>
                  <a:gd name="connsiteY2" fmla="*/ 458866 h 516341"/>
                  <a:gd name="connsiteX3" fmla="*/ 2914489 w 3015560"/>
                  <a:gd name="connsiteY3" fmla="*/ 516341 h 516341"/>
                  <a:gd name="connsiteX4" fmla="*/ 2897071 w 3015560"/>
                  <a:gd name="connsiteY4" fmla="*/ 502129 h 516341"/>
                  <a:gd name="connsiteX5" fmla="*/ 1507780 w 3015560"/>
                  <a:gd name="connsiteY5" fmla="*/ 268882 h 516341"/>
                  <a:gd name="connsiteX6" fmla="*/ 118489 w 3015560"/>
                  <a:gd name="connsiteY6" fmla="*/ 502129 h 516341"/>
                  <a:gd name="connsiteX7" fmla="*/ 101071 w 3015560"/>
                  <a:gd name="connsiteY7" fmla="*/ 516341 h 516341"/>
                  <a:gd name="connsiteX8" fmla="*/ 30633 w 3015560"/>
                  <a:gd name="connsiteY8" fmla="*/ 458866 h 516341"/>
                  <a:gd name="connsiteX9" fmla="*/ 0 w 3015560"/>
                  <a:gd name="connsiteY9" fmla="*/ 381900 h 516341"/>
                  <a:gd name="connsiteX10" fmla="*/ 1507780 w 3015560"/>
                  <a:gd name="connsiteY10" fmla="*/ 0 h 51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5560" h="516341">
                    <a:moveTo>
                      <a:pt x="1507780" y="0"/>
                    </a:moveTo>
                    <a:cubicBezTo>
                      <a:pt x="2340504" y="0"/>
                      <a:pt x="3015560" y="170982"/>
                      <a:pt x="3015560" y="381900"/>
                    </a:cubicBezTo>
                    <a:cubicBezTo>
                      <a:pt x="3015560" y="408265"/>
                      <a:pt x="3005012" y="434006"/>
                      <a:pt x="2984928" y="458866"/>
                    </a:cubicBezTo>
                    <a:lnTo>
                      <a:pt x="2914489" y="516341"/>
                    </a:lnTo>
                    <a:lnTo>
                      <a:pt x="2897071" y="502129"/>
                    </a:lnTo>
                    <a:cubicBezTo>
                      <a:pt x="2668178" y="365060"/>
                      <a:pt x="2132323" y="268882"/>
                      <a:pt x="1507780" y="268882"/>
                    </a:cubicBezTo>
                    <a:cubicBezTo>
                      <a:pt x="883237" y="268882"/>
                      <a:pt x="347382" y="365060"/>
                      <a:pt x="118489" y="502129"/>
                    </a:cubicBezTo>
                    <a:lnTo>
                      <a:pt x="101071" y="516341"/>
                    </a:lnTo>
                    <a:lnTo>
                      <a:pt x="30633" y="458866"/>
                    </a:lnTo>
                    <a:cubicBezTo>
                      <a:pt x="10548" y="434006"/>
                      <a:pt x="0" y="408265"/>
                      <a:pt x="0" y="381900"/>
                    </a:cubicBezTo>
                    <a:cubicBezTo>
                      <a:pt x="0" y="170982"/>
                      <a:pt x="675056" y="0"/>
                      <a:pt x="1507780" y="0"/>
                    </a:cubicBez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cs typeface="+mn-ea"/>
                  <a:sym typeface="+mn-lt"/>
                </a:endParaRPr>
              </a:p>
            </p:txBody>
          </p:sp>
          <p:sp>
            <p:nvSpPr>
              <p:cNvPr id="29" name="Freeform: Shape 28"/>
              <p:cNvSpPr/>
              <p:nvPr/>
            </p:nvSpPr>
            <p:spPr>
              <a:xfrm>
                <a:off x="1910951" y="2990493"/>
                <a:ext cx="3586698" cy="918566"/>
              </a:xfrm>
              <a:custGeom>
                <a:avLst/>
                <a:gdLst>
                  <a:gd name="connsiteX0" fmla="*/ 1793349 w 3586698"/>
                  <a:gd name="connsiteY0" fmla="*/ 119131 h 918566"/>
                  <a:gd name="connsiteX1" fmla="*/ 300810 w 3586698"/>
                  <a:gd name="connsiteY1" fmla="*/ 459283 h 918566"/>
                  <a:gd name="connsiteX2" fmla="*/ 1793349 w 3586698"/>
                  <a:gd name="connsiteY2" fmla="*/ 799435 h 918566"/>
                  <a:gd name="connsiteX3" fmla="*/ 3285888 w 3586698"/>
                  <a:gd name="connsiteY3" fmla="*/ 459283 h 918566"/>
                  <a:gd name="connsiteX4" fmla="*/ 1793349 w 3586698"/>
                  <a:gd name="connsiteY4" fmla="*/ 119131 h 918566"/>
                  <a:gd name="connsiteX5" fmla="*/ 1793349 w 3586698"/>
                  <a:gd name="connsiteY5" fmla="*/ 0 h 918566"/>
                  <a:gd name="connsiteX6" fmla="*/ 3586698 w 3586698"/>
                  <a:gd name="connsiteY6" fmla="*/ 459283 h 918566"/>
                  <a:gd name="connsiteX7" fmla="*/ 1793349 w 3586698"/>
                  <a:gd name="connsiteY7" fmla="*/ 918566 h 918566"/>
                  <a:gd name="connsiteX8" fmla="*/ 0 w 3586698"/>
                  <a:gd name="connsiteY8" fmla="*/ 459283 h 918566"/>
                  <a:gd name="connsiteX9" fmla="*/ 1793349 w 3586698"/>
                  <a:gd name="connsiteY9" fmla="*/ 0 h 91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6698" h="918566">
                    <a:moveTo>
                      <a:pt x="1793349" y="119131"/>
                    </a:moveTo>
                    <a:cubicBezTo>
                      <a:pt x="969042" y="119131"/>
                      <a:pt x="300810" y="271422"/>
                      <a:pt x="300810" y="459283"/>
                    </a:cubicBezTo>
                    <a:cubicBezTo>
                      <a:pt x="300810" y="647144"/>
                      <a:pt x="969042" y="799435"/>
                      <a:pt x="1793349" y="799435"/>
                    </a:cubicBezTo>
                    <a:cubicBezTo>
                      <a:pt x="2617656" y="799435"/>
                      <a:pt x="3285888" y="647144"/>
                      <a:pt x="3285888" y="459283"/>
                    </a:cubicBezTo>
                    <a:cubicBezTo>
                      <a:pt x="3285888" y="271422"/>
                      <a:pt x="2617656" y="119131"/>
                      <a:pt x="1793349" y="119131"/>
                    </a:cubicBezTo>
                    <a:close/>
                    <a:moveTo>
                      <a:pt x="1793349" y="0"/>
                    </a:moveTo>
                    <a:cubicBezTo>
                      <a:pt x="2783788" y="0"/>
                      <a:pt x="3586698" y="205628"/>
                      <a:pt x="3586698" y="459283"/>
                    </a:cubicBezTo>
                    <a:cubicBezTo>
                      <a:pt x="3586698" y="712938"/>
                      <a:pt x="2783788" y="918566"/>
                      <a:pt x="1793349" y="918566"/>
                    </a:cubicBezTo>
                    <a:cubicBezTo>
                      <a:pt x="802910" y="918566"/>
                      <a:pt x="0" y="712938"/>
                      <a:pt x="0" y="459283"/>
                    </a:cubicBezTo>
                    <a:cubicBezTo>
                      <a:pt x="0" y="205628"/>
                      <a:pt x="802910" y="0"/>
                      <a:pt x="1793349"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cs typeface="+mn-ea"/>
                  <a:sym typeface="+mn-lt"/>
                </a:endParaRPr>
              </a:p>
            </p:txBody>
          </p:sp>
        </p:grpSp>
        <p:grpSp>
          <p:nvGrpSpPr>
            <p:cNvPr id="7" name="Group 6"/>
            <p:cNvGrpSpPr/>
            <p:nvPr/>
          </p:nvGrpSpPr>
          <p:grpSpPr>
            <a:xfrm rot="20932206">
              <a:off x="5499654" y="5310461"/>
              <a:ext cx="1316368" cy="425180"/>
              <a:chOff x="1910951" y="2990493"/>
              <a:chExt cx="3586698" cy="1158490"/>
            </a:xfrm>
          </p:grpSpPr>
          <p:sp>
            <p:nvSpPr>
              <p:cNvPr id="24" name="Freeform: Shape 23"/>
              <p:cNvSpPr/>
              <p:nvPr/>
            </p:nvSpPr>
            <p:spPr>
              <a:xfrm>
                <a:off x="1910951" y="3385184"/>
                <a:ext cx="3586698" cy="763799"/>
              </a:xfrm>
              <a:custGeom>
                <a:avLst/>
                <a:gdLst>
                  <a:gd name="connsiteX0" fmla="*/ 80010 w 3586698"/>
                  <a:gd name="connsiteY0" fmla="*/ 0 h 763799"/>
                  <a:gd name="connsiteX1" fmla="*/ 160020 w 3586698"/>
                  <a:gd name="connsiteY1" fmla="*/ 80010 h 763799"/>
                  <a:gd name="connsiteX2" fmla="*/ 160020 w 3586698"/>
                  <a:gd name="connsiteY2" fmla="*/ 216690 h 763799"/>
                  <a:gd name="connsiteX3" fmla="*/ 409514 w 3586698"/>
                  <a:gd name="connsiteY3" fmla="*/ 316343 h 763799"/>
                  <a:gd name="connsiteX4" fmla="*/ 1793349 w 3586698"/>
                  <a:gd name="connsiteY4" fmla="*/ 474495 h 763799"/>
                  <a:gd name="connsiteX5" fmla="*/ 3177184 w 3586698"/>
                  <a:gd name="connsiteY5" fmla="*/ 316343 h 763799"/>
                  <a:gd name="connsiteX6" fmla="*/ 3426678 w 3586698"/>
                  <a:gd name="connsiteY6" fmla="*/ 216690 h 763799"/>
                  <a:gd name="connsiteX7" fmla="*/ 3426678 w 3586698"/>
                  <a:gd name="connsiteY7" fmla="*/ 80010 h 763799"/>
                  <a:gd name="connsiteX8" fmla="*/ 3506688 w 3586698"/>
                  <a:gd name="connsiteY8" fmla="*/ 0 h 763799"/>
                  <a:gd name="connsiteX9" fmla="*/ 3586698 w 3586698"/>
                  <a:gd name="connsiteY9" fmla="*/ 80010 h 763799"/>
                  <a:gd name="connsiteX10" fmla="*/ 3586698 w 3586698"/>
                  <a:gd name="connsiteY10" fmla="*/ 329206 h 763799"/>
                  <a:gd name="connsiteX11" fmla="*/ 3586698 w 3586698"/>
                  <a:gd name="connsiteY11" fmla="*/ 337185 h 763799"/>
                  <a:gd name="connsiteX12" fmla="*/ 3563264 w 3586698"/>
                  <a:gd name="connsiteY12" fmla="*/ 393761 h 763799"/>
                  <a:gd name="connsiteX13" fmla="*/ 3558512 w 3586698"/>
                  <a:gd name="connsiteY13" fmla="*/ 396965 h 763799"/>
                  <a:gd name="connsiteX14" fmla="*/ 3550264 w 3586698"/>
                  <a:gd name="connsiteY14" fmla="*/ 416792 h 763799"/>
                  <a:gd name="connsiteX15" fmla="*/ 1793349 w 3586698"/>
                  <a:gd name="connsiteY15" fmla="*/ 763799 h 763799"/>
                  <a:gd name="connsiteX16" fmla="*/ 36435 w 3586698"/>
                  <a:gd name="connsiteY16" fmla="*/ 416792 h 763799"/>
                  <a:gd name="connsiteX17" fmla="*/ 28187 w 3586698"/>
                  <a:gd name="connsiteY17" fmla="*/ 396965 h 763799"/>
                  <a:gd name="connsiteX18" fmla="*/ 23435 w 3586698"/>
                  <a:gd name="connsiteY18" fmla="*/ 393761 h 763799"/>
                  <a:gd name="connsiteX19" fmla="*/ 0 w 3586698"/>
                  <a:gd name="connsiteY19" fmla="*/ 337185 h 763799"/>
                  <a:gd name="connsiteX20" fmla="*/ 0 w 3586698"/>
                  <a:gd name="connsiteY20" fmla="*/ 80010 h 763799"/>
                  <a:gd name="connsiteX21" fmla="*/ 80010 w 3586698"/>
                  <a:gd name="connsiteY21" fmla="*/ 0 h 7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86698" h="763799">
                    <a:moveTo>
                      <a:pt x="80010" y="0"/>
                    </a:moveTo>
                    <a:cubicBezTo>
                      <a:pt x="124198" y="0"/>
                      <a:pt x="160020" y="35822"/>
                      <a:pt x="160020" y="80010"/>
                    </a:cubicBezTo>
                    <a:lnTo>
                      <a:pt x="160020" y="216690"/>
                    </a:lnTo>
                    <a:lnTo>
                      <a:pt x="409514" y="316343"/>
                    </a:lnTo>
                    <a:cubicBezTo>
                      <a:pt x="738441" y="412931"/>
                      <a:pt x="1236227" y="474495"/>
                      <a:pt x="1793349" y="474495"/>
                    </a:cubicBezTo>
                    <a:cubicBezTo>
                      <a:pt x="2350471" y="474495"/>
                      <a:pt x="2848258" y="412931"/>
                      <a:pt x="3177184" y="316343"/>
                    </a:cubicBezTo>
                    <a:lnTo>
                      <a:pt x="3426678" y="216690"/>
                    </a:lnTo>
                    <a:lnTo>
                      <a:pt x="3426678" y="80010"/>
                    </a:lnTo>
                    <a:cubicBezTo>
                      <a:pt x="3426678" y="35822"/>
                      <a:pt x="3462500" y="0"/>
                      <a:pt x="3506688" y="0"/>
                    </a:cubicBezTo>
                    <a:cubicBezTo>
                      <a:pt x="3550876" y="0"/>
                      <a:pt x="3586698" y="35822"/>
                      <a:pt x="3586698" y="80010"/>
                    </a:cubicBezTo>
                    <a:lnTo>
                      <a:pt x="3586698" y="329206"/>
                    </a:lnTo>
                    <a:lnTo>
                      <a:pt x="3586698" y="337185"/>
                    </a:lnTo>
                    <a:cubicBezTo>
                      <a:pt x="3586698" y="359279"/>
                      <a:pt x="3577743" y="379282"/>
                      <a:pt x="3563264" y="393761"/>
                    </a:cubicBezTo>
                    <a:lnTo>
                      <a:pt x="3558512" y="396965"/>
                    </a:lnTo>
                    <a:lnTo>
                      <a:pt x="3550264" y="416792"/>
                    </a:lnTo>
                    <a:cubicBezTo>
                      <a:pt x="3383040" y="614828"/>
                      <a:pt x="2659983" y="763799"/>
                      <a:pt x="1793349" y="763799"/>
                    </a:cubicBezTo>
                    <a:cubicBezTo>
                      <a:pt x="926715" y="763799"/>
                      <a:pt x="203658" y="614828"/>
                      <a:pt x="36435" y="416792"/>
                    </a:cubicBezTo>
                    <a:lnTo>
                      <a:pt x="28187" y="396965"/>
                    </a:lnTo>
                    <a:lnTo>
                      <a:pt x="23435" y="393761"/>
                    </a:lnTo>
                    <a:cubicBezTo>
                      <a:pt x="8956" y="379282"/>
                      <a:pt x="0" y="359279"/>
                      <a:pt x="0" y="337185"/>
                    </a:cubicBezTo>
                    <a:lnTo>
                      <a:pt x="0" y="80010"/>
                    </a:lnTo>
                    <a:cubicBezTo>
                      <a:pt x="0" y="35822"/>
                      <a:pt x="35822" y="0"/>
                      <a:pt x="8001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cs typeface="+mn-ea"/>
                  <a:sym typeface="+mn-lt"/>
                </a:endParaRPr>
              </a:p>
            </p:txBody>
          </p:sp>
          <p:sp>
            <p:nvSpPr>
              <p:cNvPr id="25" name="Freeform: Shape 24"/>
              <p:cNvSpPr/>
              <p:nvPr/>
            </p:nvSpPr>
            <p:spPr>
              <a:xfrm>
                <a:off x="2196520" y="3058539"/>
                <a:ext cx="3015560" cy="516341"/>
              </a:xfrm>
              <a:custGeom>
                <a:avLst/>
                <a:gdLst>
                  <a:gd name="connsiteX0" fmla="*/ 1507780 w 3015560"/>
                  <a:gd name="connsiteY0" fmla="*/ 0 h 516341"/>
                  <a:gd name="connsiteX1" fmla="*/ 3015560 w 3015560"/>
                  <a:gd name="connsiteY1" fmla="*/ 381900 h 516341"/>
                  <a:gd name="connsiteX2" fmla="*/ 2984928 w 3015560"/>
                  <a:gd name="connsiteY2" fmla="*/ 458866 h 516341"/>
                  <a:gd name="connsiteX3" fmla="*/ 2914489 w 3015560"/>
                  <a:gd name="connsiteY3" fmla="*/ 516341 h 516341"/>
                  <a:gd name="connsiteX4" fmla="*/ 2897071 w 3015560"/>
                  <a:gd name="connsiteY4" fmla="*/ 502129 h 516341"/>
                  <a:gd name="connsiteX5" fmla="*/ 1507780 w 3015560"/>
                  <a:gd name="connsiteY5" fmla="*/ 268882 h 516341"/>
                  <a:gd name="connsiteX6" fmla="*/ 118489 w 3015560"/>
                  <a:gd name="connsiteY6" fmla="*/ 502129 h 516341"/>
                  <a:gd name="connsiteX7" fmla="*/ 101071 w 3015560"/>
                  <a:gd name="connsiteY7" fmla="*/ 516341 h 516341"/>
                  <a:gd name="connsiteX8" fmla="*/ 30633 w 3015560"/>
                  <a:gd name="connsiteY8" fmla="*/ 458866 h 516341"/>
                  <a:gd name="connsiteX9" fmla="*/ 0 w 3015560"/>
                  <a:gd name="connsiteY9" fmla="*/ 381900 h 516341"/>
                  <a:gd name="connsiteX10" fmla="*/ 1507780 w 3015560"/>
                  <a:gd name="connsiteY10" fmla="*/ 0 h 51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5560" h="516341">
                    <a:moveTo>
                      <a:pt x="1507780" y="0"/>
                    </a:moveTo>
                    <a:cubicBezTo>
                      <a:pt x="2340504" y="0"/>
                      <a:pt x="3015560" y="170982"/>
                      <a:pt x="3015560" y="381900"/>
                    </a:cubicBezTo>
                    <a:cubicBezTo>
                      <a:pt x="3015560" y="408265"/>
                      <a:pt x="3005012" y="434006"/>
                      <a:pt x="2984928" y="458866"/>
                    </a:cubicBezTo>
                    <a:lnTo>
                      <a:pt x="2914489" y="516341"/>
                    </a:lnTo>
                    <a:lnTo>
                      <a:pt x="2897071" y="502129"/>
                    </a:lnTo>
                    <a:cubicBezTo>
                      <a:pt x="2668178" y="365060"/>
                      <a:pt x="2132323" y="268882"/>
                      <a:pt x="1507780" y="268882"/>
                    </a:cubicBezTo>
                    <a:cubicBezTo>
                      <a:pt x="883237" y="268882"/>
                      <a:pt x="347382" y="365060"/>
                      <a:pt x="118489" y="502129"/>
                    </a:cubicBezTo>
                    <a:lnTo>
                      <a:pt x="101071" y="516341"/>
                    </a:lnTo>
                    <a:lnTo>
                      <a:pt x="30633" y="458866"/>
                    </a:lnTo>
                    <a:cubicBezTo>
                      <a:pt x="10548" y="434006"/>
                      <a:pt x="0" y="408265"/>
                      <a:pt x="0" y="381900"/>
                    </a:cubicBezTo>
                    <a:cubicBezTo>
                      <a:pt x="0" y="170982"/>
                      <a:pt x="675056" y="0"/>
                      <a:pt x="1507780" y="0"/>
                    </a:cubicBez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cs typeface="+mn-ea"/>
                  <a:sym typeface="+mn-lt"/>
                </a:endParaRPr>
              </a:p>
            </p:txBody>
          </p:sp>
          <p:sp>
            <p:nvSpPr>
              <p:cNvPr id="26" name="Freeform: Shape 25"/>
              <p:cNvSpPr/>
              <p:nvPr/>
            </p:nvSpPr>
            <p:spPr>
              <a:xfrm>
                <a:off x="1910951" y="2990493"/>
                <a:ext cx="3586698" cy="918566"/>
              </a:xfrm>
              <a:custGeom>
                <a:avLst/>
                <a:gdLst>
                  <a:gd name="connsiteX0" fmla="*/ 1793349 w 3586698"/>
                  <a:gd name="connsiteY0" fmla="*/ 119131 h 918566"/>
                  <a:gd name="connsiteX1" fmla="*/ 300810 w 3586698"/>
                  <a:gd name="connsiteY1" fmla="*/ 459283 h 918566"/>
                  <a:gd name="connsiteX2" fmla="*/ 1793349 w 3586698"/>
                  <a:gd name="connsiteY2" fmla="*/ 799435 h 918566"/>
                  <a:gd name="connsiteX3" fmla="*/ 3285888 w 3586698"/>
                  <a:gd name="connsiteY3" fmla="*/ 459283 h 918566"/>
                  <a:gd name="connsiteX4" fmla="*/ 1793349 w 3586698"/>
                  <a:gd name="connsiteY4" fmla="*/ 119131 h 918566"/>
                  <a:gd name="connsiteX5" fmla="*/ 1793349 w 3586698"/>
                  <a:gd name="connsiteY5" fmla="*/ 0 h 918566"/>
                  <a:gd name="connsiteX6" fmla="*/ 3586698 w 3586698"/>
                  <a:gd name="connsiteY6" fmla="*/ 459283 h 918566"/>
                  <a:gd name="connsiteX7" fmla="*/ 1793349 w 3586698"/>
                  <a:gd name="connsiteY7" fmla="*/ 918566 h 918566"/>
                  <a:gd name="connsiteX8" fmla="*/ 0 w 3586698"/>
                  <a:gd name="connsiteY8" fmla="*/ 459283 h 918566"/>
                  <a:gd name="connsiteX9" fmla="*/ 1793349 w 3586698"/>
                  <a:gd name="connsiteY9" fmla="*/ 0 h 91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6698" h="918566">
                    <a:moveTo>
                      <a:pt x="1793349" y="119131"/>
                    </a:moveTo>
                    <a:cubicBezTo>
                      <a:pt x="969042" y="119131"/>
                      <a:pt x="300810" y="271422"/>
                      <a:pt x="300810" y="459283"/>
                    </a:cubicBezTo>
                    <a:cubicBezTo>
                      <a:pt x="300810" y="647144"/>
                      <a:pt x="969042" y="799435"/>
                      <a:pt x="1793349" y="799435"/>
                    </a:cubicBezTo>
                    <a:cubicBezTo>
                      <a:pt x="2617656" y="799435"/>
                      <a:pt x="3285888" y="647144"/>
                      <a:pt x="3285888" y="459283"/>
                    </a:cubicBezTo>
                    <a:cubicBezTo>
                      <a:pt x="3285888" y="271422"/>
                      <a:pt x="2617656" y="119131"/>
                      <a:pt x="1793349" y="119131"/>
                    </a:cubicBezTo>
                    <a:close/>
                    <a:moveTo>
                      <a:pt x="1793349" y="0"/>
                    </a:moveTo>
                    <a:cubicBezTo>
                      <a:pt x="2783788" y="0"/>
                      <a:pt x="3586698" y="205628"/>
                      <a:pt x="3586698" y="459283"/>
                    </a:cubicBezTo>
                    <a:cubicBezTo>
                      <a:pt x="3586698" y="712938"/>
                      <a:pt x="2783788" y="918566"/>
                      <a:pt x="1793349" y="918566"/>
                    </a:cubicBezTo>
                    <a:cubicBezTo>
                      <a:pt x="802910" y="918566"/>
                      <a:pt x="0" y="712938"/>
                      <a:pt x="0" y="459283"/>
                    </a:cubicBezTo>
                    <a:cubicBezTo>
                      <a:pt x="0" y="205628"/>
                      <a:pt x="802910" y="0"/>
                      <a:pt x="179334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cs typeface="+mn-ea"/>
                  <a:sym typeface="+mn-lt"/>
                </a:endParaRPr>
              </a:p>
            </p:txBody>
          </p:sp>
        </p:grpSp>
        <p:grpSp>
          <p:nvGrpSpPr>
            <p:cNvPr id="8" name="Group 7"/>
            <p:cNvGrpSpPr/>
            <p:nvPr/>
          </p:nvGrpSpPr>
          <p:grpSpPr>
            <a:xfrm rot="612483">
              <a:off x="5271801" y="4869708"/>
              <a:ext cx="1648398" cy="532424"/>
              <a:chOff x="1910951" y="2990493"/>
              <a:chExt cx="3586698" cy="1158490"/>
            </a:xfrm>
          </p:grpSpPr>
          <p:sp>
            <p:nvSpPr>
              <p:cNvPr id="21" name="Freeform: Shape 20"/>
              <p:cNvSpPr/>
              <p:nvPr/>
            </p:nvSpPr>
            <p:spPr>
              <a:xfrm>
                <a:off x="1910951" y="3385184"/>
                <a:ext cx="3586698" cy="763799"/>
              </a:xfrm>
              <a:custGeom>
                <a:avLst/>
                <a:gdLst>
                  <a:gd name="connsiteX0" fmla="*/ 80010 w 3586698"/>
                  <a:gd name="connsiteY0" fmla="*/ 0 h 763799"/>
                  <a:gd name="connsiteX1" fmla="*/ 160020 w 3586698"/>
                  <a:gd name="connsiteY1" fmla="*/ 80010 h 763799"/>
                  <a:gd name="connsiteX2" fmla="*/ 160020 w 3586698"/>
                  <a:gd name="connsiteY2" fmla="*/ 216690 h 763799"/>
                  <a:gd name="connsiteX3" fmla="*/ 409514 w 3586698"/>
                  <a:gd name="connsiteY3" fmla="*/ 316343 h 763799"/>
                  <a:gd name="connsiteX4" fmla="*/ 1793349 w 3586698"/>
                  <a:gd name="connsiteY4" fmla="*/ 474495 h 763799"/>
                  <a:gd name="connsiteX5" fmla="*/ 3177184 w 3586698"/>
                  <a:gd name="connsiteY5" fmla="*/ 316343 h 763799"/>
                  <a:gd name="connsiteX6" fmla="*/ 3426678 w 3586698"/>
                  <a:gd name="connsiteY6" fmla="*/ 216690 h 763799"/>
                  <a:gd name="connsiteX7" fmla="*/ 3426678 w 3586698"/>
                  <a:gd name="connsiteY7" fmla="*/ 80010 h 763799"/>
                  <a:gd name="connsiteX8" fmla="*/ 3506688 w 3586698"/>
                  <a:gd name="connsiteY8" fmla="*/ 0 h 763799"/>
                  <a:gd name="connsiteX9" fmla="*/ 3586698 w 3586698"/>
                  <a:gd name="connsiteY9" fmla="*/ 80010 h 763799"/>
                  <a:gd name="connsiteX10" fmla="*/ 3586698 w 3586698"/>
                  <a:gd name="connsiteY10" fmla="*/ 329206 h 763799"/>
                  <a:gd name="connsiteX11" fmla="*/ 3586698 w 3586698"/>
                  <a:gd name="connsiteY11" fmla="*/ 337185 h 763799"/>
                  <a:gd name="connsiteX12" fmla="*/ 3563264 w 3586698"/>
                  <a:gd name="connsiteY12" fmla="*/ 393761 h 763799"/>
                  <a:gd name="connsiteX13" fmla="*/ 3558512 w 3586698"/>
                  <a:gd name="connsiteY13" fmla="*/ 396965 h 763799"/>
                  <a:gd name="connsiteX14" fmla="*/ 3550264 w 3586698"/>
                  <a:gd name="connsiteY14" fmla="*/ 416792 h 763799"/>
                  <a:gd name="connsiteX15" fmla="*/ 1793349 w 3586698"/>
                  <a:gd name="connsiteY15" fmla="*/ 763799 h 763799"/>
                  <a:gd name="connsiteX16" fmla="*/ 36435 w 3586698"/>
                  <a:gd name="connsiteY16" fmla="*/ 416792 h 763799"/>
                  <a:gd name="connsiteX17" fmla="*/ 28187 w 3586698"/>
                  <a:gd name="connsiteY17" fmla="*/ 396965 h 763799"/>
                  <a:gd name="connsiteX18" fmla="*/ 23435 w 3586698"/>
                  <a:gd name="connsiteY18" fmla="*/ 393761 h 763799"/>
                  <a:gd name="connsiteX19" fmla="*/ 0 w 3586698"/>
                  <a:gd name="connsiteY19" fmla="*/ 337185 h 763799"/>
                  <a:gd name="connsiteX20" fmla="*/ 0 w 3586698"/>
                  <a:gd name="connsiteY20" fmla="*/ 80010 h 763799"/>
                  <a:gd name="connsiteX21" fmla="*/ 80010 w 3586698"/>
                  <a:gd name="connsiteY21" fmla="*/ 0 h 7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86698" h="763799">
                    <a:moveTo>
                      <a:pt x="80010" y="0"/>
                    </a:moveTo>
                    <a:cubicBezTo>
                      <a:pt x="124198" y="0"/>
                      <a:pt x="160020" y="35822"/>
                      <a:pt x="160020" y="80010"/>
                    </a:cubicBezTo>
                    <a:lnTo>
                      <a:pt x="160020" y="216690"/>
                    </a:lnTo>
                    <a:lnTo>
                      <a:pt x="409514" y="316343"/>
                    </a:lnTo>
                    <a:cubicBezTo>
                      <a:pt x="738441" y="412931"/>
                      <a:pt x="1236227" y="474495"/>
                      <a:pt x="1793349" y="474495"/>
                    </a:cubicBezTo>
                    <a:cubicBezTo>
                      <a:pt x="2350471" y="474495"/>
                      <a:pt x="2848258" y="412931"/>
                      <a:pt x="3177184" y="316343"/>
                    </a:cubicBezTo>
                    <a:lnTo>
                      <a:pt x="3426678" y="216690"/>
                    </a:lnTo>
                    <a:lnTo>
                      <a:pt x="3426678" y="80010"/>
                    </a:lnTo>
                    <a:cubicBezTo>
                      <a:pt x="3426678" y="35822"/>
                      <a:pt x="3462500" y="0"/>
                      <a:pt x="3506688" y="0"/>
                    </a:cubicBezTo>
                    <a:cubicBezTo>
                      <a:pt x="3550876" y="0"/>
                      <a:pt x="3586698" y="35822"/>
                      <a:pt x="3586698" y="80010"/>
                    </a:cubicBezTo>
                    <a:lnTo>
                      <a:pt x="3586698" y="329206"/>
                    </a:lnTo>
                    <a:lnTo>
                      <a:pt x="3586698" y="337185"/>
                    </a:lnTo>
                    <a:cubicBezTo>
                      <a:pt x="3586698" y="359279"/>
                      <a:pt x="3577743" y="379282"/>
                      <a:pt x="3563264" y="393761"/>
                    </a:cubicBezTo>
                    <a:lnTo>
                      <a:pt x="3558512" y="396965"/>
                    </a:lnTo>
                    <a:lnTo>
                      <a:pt x="3550264" y="416792"/>
                    </a:lnTo>
                    <a:cubicBezTo>
                      <a:pt x="3383040" y="614828"/>
                      <a:pt x="2659983" y="763799"/>
                      <a:pt x="1793349" y="763799"/>
                    </a:cubicBezTo>
                    <a:cubicBezTo>
                      <a:pt x="926715" y="763799"/>
                      <a:pt x="203658" y="614828"/>
                      <a:pt x="36435" y="416792"/>
                    </a:cubicBezTo>
                    <a:lnTo>
                      <a:pt x="28187" y="396965"/>
                    </a:lnTo>
                    <a:lnTo>
                      <a:pt x="23435" y="393761"/>
                    </a:lnTo>
                    <a:cubicBezTo>
                      <a:pt x="8956" y="379282"/>
                      <a:pt x="0" y="359279"/>
                      <a:pt x="0" y="337185"/>
                    </a:cubicBezTo>
                    <a:lnTo>
                      <a:pt x="0" y="80010"/>
                    </a:lnTo>
                    <a:cubicBezTo>
                      <a:pt x="0" y="35822"/>
                      <a:pt x="35822" y="0"/>
                      <a:pt x="80010" y="0"/>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cs typeface="+mn-ea"/>
                  <a:sym typeface="+mn-lt"/>
                </a:endParaRPr>
              </a:p>
            </p:txBody>
          </p:sp>
          <p:sp>
            <p:nvSpPr>
              <p:cNvPr id="22" name="Freeform: Shape 21"/>
              <p:cNvSpPr/>
              <p:nvPr/>
            </p:nvSpPr>
            <p:spPr>
              <a:xfrm>
                <a:off x="2196520" y="3058539"/>
                <a:ext cx="3015560" cy="516341"/>
              </a:xfrm>
              <a:custGeom>
                <a:avLst/>
                <a:gdLst>
                  <a:gd name="connsiteX0" fmla="*/ 1507780 w 3015560"/>
                  <a:gd name="connsiteY0" fmla="*/ 0 h 516341"/>
                  <a:gd name="connsiteX1" fmla="*/ 3015560 w 3015560"/>
                  <a:gd name="connsiteY1" fmla="*/ 381900 h 516341"/>
                  <a:gd name="connsiteX2" fmla="*/ 2984928 w 3015560"/>
                  <a:gd name="connsiteY2" fmla="*/ 458866 h 516341"/>
                  <a:gd name="connsiteX3" fmla="*/ 2914489 w 3015560"/>
                  <a:gd name="connsiteY3" fmla="*/ 516341 h 516341"/>
                  <a:gd name="connsiteX4" fmla="*/ 2897071 w 3015560"/>
                  <a:gd name="connsiteY4" fmla="*/ 502129 h 516341"/>
                  <a:gd name="connsiteX5" fmla="*/ 1507780 w 3015560"/>
                  <a:gd name="connsiteY5" fmla="*/ 268882 h 516341"/>
                  <a:gd name="connsiteX6" fmla="*/ 118489 w 3015560"/>
                  <a:gd name="connsiteY6" fmla="*/ 502129 h 516341"/>
                  <a:gd name="connsiteX7" fmla="*/ 101071 w 3015560"/>
                  <a:gd name="connsiteY7" fmla="*/ 516341 h 516341"/>
                  <a:gd name="connsiteX8" fmla="*/ 30633 w 3015560"/>
                  <a:gd name="connsiteY8" fmla="*/ 458866 h 516341"/>
                  <a:gd name="connsiteX9" fmla="*/ 0 w 3015560"/>
                  <a:gd name="connsiteY9" fmla="*/ 381900 h 516341"/>
                  <a:gd name="connsiteX10" fmla="*/ 1507780 w 3015560"/>
                  <a:gd name="connsiteY10" fmla="*/ 0 h 51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5560" h="516341">
                    <a:moveTo>
                      <a:pt x="1507780" y="0"/>
                    </a:moveTo>
                    <a:cubicBezTo>
                      <a:pt x="2340504" y="0"/>
                      <a:pt x="3015560" y="170982"/>
                      <a:pt x="3015560" y="381900"/>
                    </a:cubicBezTo>
                    <a:cubicBezTo>
                      <a:pt x="3015560" y="408265"/>
                      <a:pt x="3005012" y="434006"/>
                      <a:pt x="2984928" y="458866"/>
                    </a:cubicBezTo>
                    <a:lnTo>
                      <a:pt x="2914489" y="516341"/>
                    </a:lnTo>
                    <a:lnTo>
                      <a:pt x="2897071" y="502129"/>
                    </a:lnTo>
                    <a:cubicBezTo>
                      <a:pt x="2668178" y="365060"/>
                      <a:pt x="2132323" y="268882"/>
                      <a:pt x="1507780" y="268882"/>
                    </a:cubicBezTo>
                    <a:cubicBezTo>
                      <a:pt x="883237" y="268882"/>
                      <a:pt x="347382" y="365060"/>
                      <a:pt x="118489" y="502129"/>
                    </a:cubicBezTo>
                    <a:lnTo>
                      <a:pt x="101071" y="516341"/>
                    </a:lnTo>
                    <a:lnTo>
                      <a:pt x="30633" y="458866"/>
                    </a:lnTo>
                    <a:cubicBezTo>
                      <a:pt x="10548" y="434006"/>
                      <a:pt x="0" y="408265"/>
                      <a:pt x="0" y="381900"/>
                    </a:cubicBezTo>
                    <a:cubicBezTo>
                      <a:pt x="0" y="170982"/>
                      <a:pt x="675056" y="0"/>
                      <a:pt x="1507780" y="0"/>
                    </a:cubicBez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cs typeface="+mn-ea"/>
                  <a:sym typeface="+mn-lt"/>
                </a:endParaRPr>
              </a:p>
            </p:txBody>
          </p:sp>
          <p:sp>
            <p:nvSpPr>
              <p:cNvPr id="23" name="Freeform: Shape 22"/>
              <p:cNvSpPr/>
              <p:nvPr/>
            </p:nvSpPr>
            <p:spPr>
              <a:xfrm>
                <a:off x="1910951" y="2990493"/>
                <a:ext cx="3586698" cy="918566"/>
              </a:xfrm>
              <a:custGeom>
                <a:avLst/>
                <a:gdLst>
                  <a:gd name="connsiteX0" fmla="*/ 1793349 w 3586698"/>
                  <a:gd name="connsiteY0" fmla="*/ 119131 h 918566"/>
                  <a:gd name="connsiteX1" fmla="*/ 300810 w 3586698"/>
                  <a:gd name="connsiteY1" fmla="*/ 459283 h 918566"/>
                  <a:gd name="connsiteX2" fmla="*/ 1793349 w 3586698"/>
                  <a:gd name="connsiteY2" fmla="*/ 799435 h 918566"/>
                  <a:gd name="connsiteX3" fmla="*/ 3285888 w 3586698"/>
                  <a:gd name="connsiteY3" fmla="*/ 459283 h 918566"/>
                  <a:gd name="connsiteX4" fmla="*/ 1793349 w 3586698"/>
                  <a:gd name="connsiteY4" fmla="*/ 119131 h 918566"/>
                  <a:gd name="connsiteX5" fmla="*/ 1793349 w 3586698"/>
                  <a:gd name="connsiteY5" fmla="*/ 0 h 918566"/>
                  <a:gd name="connsiteX6" fmla="*/ 3586698 w 3586698"/>
                  <a:gd name="connsiteY6" fmla="*/ 459283 h 918566"/>
                  <a:gd name="connsiteX7" fmla="*/ 1793349 w 3586698"/>
                  <a:gd name="connsiteY7" fmla="*/ 918566 h 918566"/>
                  <a:gd name="connsiteX8" fmla="*/ 0 w 3586698"/>
                  <a:gd name="connsiteY8" fmla="*/ 459283 h 918566"/>
                  <a:gd name="connsiteX9" fmla="*/ 1793349 w 3586698"/>
                  <a:gd name="connsiteY9" fmla="*/ 0 h 91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6698" h="918566">
                    <a:moveTo>
                      <a:pt x="1793349" y="119131"/>
                    </a:moveTo>
                    <a:cubicBezTo>
                      <a:pt x="969042" y="119131"/>
                      <a:pt x="300810" y="271422"/>
                      <a:pt x="300810" y="459283"/>
                    </a:cubicBezTo>
                    <a:cubicBezTo>
                      <a:pt x="300810" y="647144"/>
                      <a:pt x="969042" y="799435"/>
                      <a:pt x="1793349" y="799435"/>
                    </a:cubicBezTo>
                    <a:cubicBezTo>
                      <a:pt x="2617656" y="799435"/>
                      <a:pt x="3285888" y="647144"/>
                      <a:pt x="3285888" y="459283"/>
                    </a:cubicBezTo>
                    <a:cubicBezTo>
                      <a:pt x="3285888" y="271422"/>
                      <a:pt x="2617656" y="119131"/>
                      <a:pt x="1793349" y="119131"/>
                    </a:cubicBezTo>
                    <a:close/>
                    <a:moveTo>
                      <a:pt x="1793349" y="0"/>
                    </a:moveTo>
                    <a:cubicBezTo>
                      <a:pt x="2783788" y="0"/>
                      <a:pt x="3586698" y="205628"/>
                      <a:pt x="3586698" y="459283"/>
                    </a:cubicBezTo>
                    <a:cubicBezTo>
                      <a:pt x="3586698" y="712938"/>
                      <a:pt x="2783788" y="918566"/>
                      <a:pt x="1793349" y="918566"/>
                    </a:cubicBezTo>
                    <a:cubicBezTo>
                      <a:pt x="802910" y="918566"/>
                      <a:pt x="0" y="712938"/>
                      <a:pt x="0" y="459283"/>
                    </a:cubicBezTo>
                    <a:cubicBezTo>
                      <a:pt x="0" y="205628"/>
                      <a:pt x="802910" y="0"/>
                      <a:pt x="1793349"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cs typeface="+mn-ea"/>
                  <a:sym typeface="+mn-lt"/>
                </a:endParaRPr>
              </a:p>
            </p:txBody>
          </p:sp>
        </p:grpSp>
        <p:grpSp>
          <p:nvGrpSpPr>
            <p:cNvPr id="9" name="Group 8"/>
            <p:cNvGrpSpPr/>
            <p:nvPr/>
          </p:nvGrpSpPr>
          <p:grpSpPr>
            <a:xfrm rot="20423959">
              <a:off x="5039391" y="4209322"/>
              <a:ext cx="2113218" cy="682560"/>
              <a:chOff x="1910951" y="2990493"/>
              <a:chExt cx="3586698" cy="1158490"/>
            </a:xfrm>
          </p:grpSpPr>
          <p:sp>
            <p:nvSpPr>
              <p:cNvPr id="18" name="Freeform: Shape 17"/>
              <p:cNvSpPr/>
              <p:nvPr/>
            </p:nvSpPr>
            <p:spPr>
              <a:xfrm>
                <a:off x="1910951" y="3385184"/>
                <a:ext cx="3586698" cy="763799"/>
              </a:xfrm>
              <a:custGeom>
                <a:avLst/>
                <a:gdLst>
                  <a:gd name="connsiteX0" fmla="*/ 80010 w 3586698"/>
                  <a:gd name="connsiteY0" fmla="*/ 0 h 763799"/>
                  <a:gd name="connsiteX1" fmla="*/ 160020 w 3586698"/>
                  <a:gd name="connsiteY1" fmla="*/ 80010 h 763799"/>
                  <a:gd name="connsiteX2" fmla="*/ 160020 w 3586698"/>
                  <a:gd name="connsiteY2" fmla="*/ 216690 h 763799"/>
                  <a:gd name="connsiteX3" fmla="*/ 409514 w 3586698"/>
                  <a:gd name="connsiteY3" fmla="*/ 316343 h 763799"/>
                  <a:gd name="connsiteX4" fmla="*/ 1793349 w 3586698"/>
                  <a:gd name="connsiteY4" fmla="*/ 474495 h 763799"/>
                  <a:gd name="connsiteX5" fmla="*/ 3177184 w 3586698"/>
                  <a:gd name="connsiteY5" fmla="*/ 316343 h 763799"/>
                  <a:gd name="connsiteX6" fmla="*/ 3426678 w 3586698"/>
                  <a:gd name="connsiteY6" fmla="*/ 216690 h 763799"/>
                  <a:gd name="connsiteX7" fmla="*/ 3426678 w 3586698"/>
                  <a:gd name="connsiteY7" fmla="*/ 80010 h 763799"/>
                  <a:gd name="connsiteX8" fmla="*/ 3506688 w 3586698"/>
                  <a:gd name="connsiteY8" fmla="*/ 0 h 763799"/>
                  <a:gd name="connsiteX9" fmla="*/ 3586698 w 3586698"/>
                  <a:gd name="connsiteY9" fmla="*/ 80010 h 763799"/>
                  <a:gd name="connsiteX10" fmla="*/ 3586698 w 3586698"/>
                  <a:gd name="connsiteY10" fmla="*/ 329206 h 763799"/>
                  <a:gd name="connsiteX11" fmla="*/ 3586698 w 3586698"/>
                  <a:gd name="connsiteY11" fmla="*/ 337185 h 763799"/>
                  <a:gd name="connsiteX12" fmla="*/ 3563264 w 3586698"/>
                  <a:gd name="connsiteY12" fmla="*/ 393761 h 763799"/>
                  <a:gd name="connsiteX13" fmla="*/ 3558512 w 3586698"/>
                  <a:gd name="connsiteY13" fmla="*/ 396965 h 763799"/>
                  <a:gd name="connsiteX14" fmla="*/ 3550264 w 3586698"/>
                  <a:gd name="connsiteY14" fmla="*/ 416792 h 763799"/>
                  <a:gd name="connsiteX15" fmla="*/ 1793349 w 3586698"/>
                  <a:gd name="connsiteY15" fmla="*/ 763799 h 763799"/>
                  <a:gd name="connsiteX16" fmla="*/ 36435 w 3586698"/>
                  <a:gd name="connsiteY16" fmla="*/ 416792 h 763799"/>
                  <a:gd name="connsiteX17" fmla="*/ 28187 w 3586698"/>
                  <a:gd name="connsiteY17" fmla="*/ 396965 h 763799"/>
                  <a:gd name="connsiteX18" fmla="*/ 23435 w 3586698"/>
                  <a:gd name="connsiteY18" fmla="*/ 393761 h 763799"/>
                  <a:gd name="connsiteX19" fmla="*/ 0 w 3586698"/>
                  <a:gd name="connsiteY19" fmla="*/ 337185 h 763799"/>
                  <a:gd name="connsiteX20" fmla="*/ 0 w 3586698"/>
                  <a:gd name="connsiteY20" fmla="*/ 80010 h 763799"/>
                  <a:gd name="connsiteX21" fmla="*/ 80010 w 3586698"/>
                  <a:gd name="connsiteY21" fmla="*/ 0 h 7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86698" h="763799">
                    <a:moveTo>
                      <a:pt x="80010" y="0"/>
                    </a:moveTo>
                    <a:cubicBezTo>
                      <a:pt x="124198" y="0"/>
                      <a:pt x="160020" y="35822"/>
                      <a:pt x="160020" y="80010"/>
                    </a:cubicBezTo>
                    <a:lnTo>
                      <a:pt x="160020" y="216690"/>
                    </a:lnTo>
                    <a:lnTo>
                      <a:pt x="409514" y="316343"/>
                    </a:lnTo>
                    <a:cubicBezTo>
                      <a:pt x="738441" y="412931"/>
                      <a:pt x="1236227" y="474495"/>
                      <a:pt x="1793349" y="474495"/>
                    </a:cubicBezTo>
                    <a:cubicBezTo>
                      <a:pt x="2350471" y="474495"/>
                      <a:pt x="2848258" y="412931"/>
                      <a:pt x="3177184" y="316343"/>
                    </a:cubicBezTo>
                    <a:lnTo>
                      <a:pt x="3426678" y="216690"/>
                    </a:lnTo>
                    <a:lnTo>
                      <a:pt x="3426678" y="80010"/>
                    </a:lnTo>
                    <a:cubicBezTo>
                      <a:pt x="3426678" y="35822"/>
                      <a:pt x="3462500" y="0"/>
                      <a:pt x="3506688" y="0"/>
                    </a:cubicBezTo>
                    <a:cubicBezTo>
                      <a:pt x="3550876" y="0"/>
                      <a:pt x="3586698" y="35822"/>
                      <a:pt x="3586698" y="80010"/>
                    </a:cubicBezTo>
                    <a:lnTo>
                      <a:pt x="3586698" y="329206"/>
                    </a:lnTo>
                    <a:lnTo>
                      <a:pt x="3586698" y="337185"/>
                    </a:lnTo>
                    <a:cubicBezTo>
                      <a:pt x="3586698" y="359279"/>
                      <a:pt x="3577743" y="379282"/>
                      <a:pt x="3563264" y="393761"/>
                    </a:cubicBezTo>
                    <a:lnTo>
                      <a:pt x="3558512" y="396965"/>
                    </a:lnTo>
                    <a:lnTo>
                      <a:pt x="3550264" y="416792"/>
                    </a:lnTo>
                    <a:cubicBezTo>
                      <a:pt x="3383040" y="614828"/>
                      <a:pt x="2659983" y="763799"/>
                      <a:pt x="1793349" y="763799"/>
                    </a:cubicBezTo>
                    <a:cubicBezTo>
                      <a:pt x="926715" y="763799"/>
                      <a:pt x="203658" y="614828"/>
                      <a:pt x="36435" y="416792"/>
                    </a:cubicBezTo>
                    <a:lnTo>
                      <a:pt x="28187" y="396965"/>
                    </a:lnTo>
                    <a:lnTo>
                      <a:pt x="23435" y="393761"/>
                    </a:lnTo>
                    <a:cubicBezTo>
                      <a:pt x="8956" y="379282"/>
                      <a:pt x="0" y="359279"/>
                      <a:pt x="0" y="337185"/>
                    </a:cubicBezTo>
                    <a:lnTo>
                      <a:pt x="0" y="80010"/>
                    </a:lnTo>
                    <a:cubicBezTo>
                      <a:pt x="0" y="35822"/>
                      <a:pt x="35822" y="0"/>
                      <a:pt x="80010" y="0"/>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cs typeface="+mn-ea"/>
                  <a:sym typeface="+mn-lt"/>
                </a:endParaRPr>
              </a:p>
            </p:txBody>
          </p:sp>
          <p:sp>
            <p:nvSpPr>
              <p:cNvPr id="19" name="Freeform: Shape 18"/>
              <p:cNvSpPr/>
              <p:nvPr/>
            </p:nvSpPr>
            <p:spPr>
              <a:xfrm>
                <a:off x="2196520" y="3058539"/>
                <a:ext cx="3015560" cy="516341"/>
              </a:xfrm>
              <a:custGeom>
                <a:avLst/>
                <a:gdLst>
                  <a:gd name="connsiteX0" fmla="*/ 1507780 w 3015560"/>
                  <a:gd name="connsiteY0" fmla="*/ 0 h 516341"/>
                  <a:gd name="connsiteX1" fmla="*/ 3015560 w 3015560"/>
                  <a:gd name="connsiteY1" fmla="*/ 381900 h 516341"/>
                  <a:gd name="connsiteX2" fmla="*/ 2984928 w 3015560"/>
                  <a:gd name="connsiteY2" fmla="*/ 458866 h 516341"/>
                  <a:gd name="connsiteX3" fmla="*/ 2914489 w 3015560"/>
                  <a:gd name="connsiteY3" fmla="*/ 516341 h 516341"/>
                  <a:gd name="connsiteX4" fmla="*/ 2897071 w 3015560"/>
                  <a:gd name="connsiteY4" fmla="*/ 502129 h 516341"/>
                  <a:gd name="connsiteX5" fmla="*/ 1507780 w 3015560"/>
                  <a:gd name="connsiteY5" fmla="*/ 268882 h 516341"/>
                  <a:gd name="connsiteX6" fmla="*/ 118489 w 3015560"/>
                  <a:gd name="connsiteY6" fmla="*/ 502129 h 516341"/>
                  <a:gd name="connsiteX7" fmla="*/ 101071 w 3015560"/>
                  <a:gd name="connsiteY7" fmla="*/ 516341 h 516341"/>
                  <a:gd name="connsiteX8" fmla="*/ 30633 w 3015560"/>
                  <a:gd name="connsiteY8" fmla="*/ 458866 h 516341"/>
                  <a:gd name="connsiteX9" fmla="*/ 0 w 3015560"/>
                  <a:gd name="connsiteY9" fmla="*/ 381900 h 516341"/>
                  <a:gd name="connsiteX10" fmla="*/ 1507780 w 3015560"/>
                  <a:gd name="connsiteY10" fmla="*/ 0 h 51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5560" h="516341">
                    <a:moveTo>
                      <a:pt x="1507780" y="0"/>
                    </a:moveTo>
                    <a:cubicBezTo>
                      <a:pt x="2340504" y="0"/>
                      <a:pt x="3015560" y="170982"/>
                      <a:pt x="3015560" y="381900"/>
                    </a:cubicBezTo>
                    <a:cubicBezTo>
                      <a:pt x="3015560" y="408265"/>
                      <a:pt x="3005012" y="434006"/>
                      <a:pt x="2984928" y="458866"/>
                    </a:cubicBezTo>
                    <a:lnTo>
                      <a:pt x="2914489" y="516341"/>
                    </a:lnTo>
                    <a:lnTo>
                      <a:pt x="2897071" y="502129"/>
                    </a:lnTo>
                    <a:cubicBezTo>
                      <a:pt x="2668178" y="365060"/>
                      <a:pt x="2132323" y="268882"/>
                      <a:pt x="1507780" y="268882"/>
                    </a:cubicBezTo>
                    <a:cubicBezTo>
                      <a:pt x="883237" y="268882"/>
                      <a:pt x="347382" y="365060"/>
                      <a:pt x="118489" y="502129"/>
                    </a:cubicBezTo>
                    <a:lnTo>
                      <a:pt x="101071" y="516341"/>
                    </a:lnTo>
                    <a:lnTo>
                      <a:pt x="30633" y="458866"/>
                    </a:lnTo>
                    <a:cubicBezTo>
                      <a:pt x="10548" y="434006"/>
                      <a:pt x="0" y="408265"/>
                      <a:pt x="0" y="381900"/>
                    </a:cubicBezTo>
                    <a:cubicBezTo>
                      <a:pt x="0" y="170982"/>
                      <a:pt x="675056" y="0"/>
                      <a:pt x="1507780" y="0"/>
                    </a:cubicBez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cs typeface="+mn-ea"/>
                  <a:sym typeface="+mn-lt"/>
                </a:endParaRPr>
              </a:p>
            </p:txBody>
          </p:sp>
          <p:sp>
            <p:nvSpPr>
              <p:cNvPr id="20" name="Freeform: Shape 19"/>
              <p:cNvSpPr/>
              <p:nvPr/>
            </p:nvSpPr>
            <p:spPr>
              <a:xfrm>
                <a:off x="1910951" y="2990493"/>
                <a:ext cx="3586698" cy="918566"/>
              </a:xfrm>
              <a:custGeom>
                <a:avLst/>
                <a:gdLst>
                  <a:gd name="connsiteX0" fmla="*/ 1793349 w 3586698"/>
                  <a:gd name="connsiteY0" fmla="*/ 119131 h 918566"/>
                  <a:gd name="connsiteX1" fmla="*/ 300810 w 3586698"/>
                  <a:gd name="connsiteY1" fmla="*/ 459283 h 918566"/>
                  <a:gd name="connsiteX2" fmla="*/ 1793349 w 3586698"/>
                  <a:gd name="connsiteY2" fmla="*/ 799435 h 918566"/>
                  <a:gd name="connsiteX3" fmla="*/ 3285888 w 3586698"/>
                  <a:gd name="connsiteY3" fmla="*/ 459283 h 918566"/>
                  <a:gd name="connsiteX4" fmla="*/ 1793349 w 3586698"/>
                  <a:gd name="connsiteY4" fmla="*/ 119131 h 918566"/>
                  <a:gd name="connsiteX5" fmla="*/ 1793349 w 3586698"/>
                  <a:gd name="connsiteY5" fmla="*/ 0 h 918566"/>
                  <a:gd name="connsiteX6" fmla="*/ 3586698 w 3586698"/>
                  <a:gd name="connsiteY6" fmla="*/ 459283 h 918566"/>
                  <a:gd name="connsiteX7" fmla="*/ 1793349 w 3586698"/>
                  <a:gd name="connsiteY7" fmla="*/ 918566 h 918566"/>
                  <a:gd name="connsiteX8" fmla="*/ 0 w 3586698"/>
                  <a:gd name="connsiteY8" fmla="*/ 459283 h 918566"/>
                  <a:gd name="connsiteX9" fmla="*/ 1793349 w 3586698"/>
                  <a:gd name="connsiteY9" fmla="*/ 0 h 91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6698" h="918566">
                    <a:moveTo>
                      <a:pt x="1793349" y="119131"/>
                    </a:moveTo>
                    <a:cubicBezTo>
                      <a:pt x="969042" y="119131"/>
                      <a:pt x="300810" y="271422"/>
                      <a:pt x="300810" y="459283"/>
                    </a:cubicBezTo>
                    <a:cubicBezTo>
                      <a:pt x="300810" y="647144"/>
                      <a:pt x="969042" y="799435"/>
                      <a:pt x="1793349" y="799435"/>
                    </a:cubicBezTo>
                    <a:cubicBezTo>
                      <a:pt x="2617656" y="799435"/>
                      <a:pt x="3285888" y="647144"/>
                      <a:pt x="3285888" y="459283"/>
                    </a:cubicBezTo>
                    <a:cubicBezTo>
                      <a:pt x="3285888" y="271422"/>
                      <a:pt x="2617656" y="119131"/>
                      <a:pt x="1793349" y="119131"/>
                    </a:cubicBezTo>
                    <a:close/>
                    <a:moveTo>
                      <a:pt x="1793349" y="0"/>
                    </a:moveTo>
                    <a:cubicBezTo>
                      <a:pt x="2783788" y="0"/>
                      <a:pt x="3586698" y="205628"/>
                      <a:pt x="3586698" y="459283"/>
                    </a:cubicBezTo>
                    <a:cubicBezTo>
                      <a:pt x="3586698" y="712938"/>
                      <a:pt x="2783788" y="918566"/>
                      <a:pt x="1793349" y="918566"/>
                    </a:cubicBezTo>
                    <a:cubicBezTo>
                      <a:pt x="802910" y="918566"/>
                      <a:pt x="0" y="712938"/>
                      <a:pt x="0" y="459283"/>
                    </a:cubicBezTo>
                    <a:cubicBezTo>
                      <a:pt x="0" y="205628"/>
                      <a:pt x="802910" y="0"/>
                      <a:pt x="179334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cs typeface="+mn-ea"/>
                  <a:sym typeface="+mn-lt"/>
                </a:endParaRPr>
              </a:p>
            </p:txBody>
          </p:sp>
        </p:grpSp>
        <p:grpSp>
          <p:nvGrpSpPr>
            <p:cNvPr id="10" name="Group 9"/>
            <p:cNvGrpSpPr/>
            <p:nvPr/>
          </p:nvGrpSpPr>
          <p:grpSpPr>
            <a:xfrm rot="21149865">
              <a:off x="4720711" y="3422002"/>
              <a:ext cx="2750578" cy="888426"/>
              <a:chOff x="1910951" y="2990493"/>
              <a:chExt cx="3586698" cy="1158490"/>
            </a:xfrm>
          </p:grpSpPr>
          <p:sp>
            <p:nvSpPr>
              <p:cNvPr id="15" name="Freeform: Shape 14"/>
              <p:cNvSpPr/>
              <p:nvPr/>
            </p:nvSpPr>
            <p:spPr>
              <a:xfrm>
                <a:off x="1910951" y="3385184"/>
                <a:ext cx="3586698" cy="763799"/>
              </a:xfrm>
              <a:custGeom>
                <a:avLst/>
                <a:gdLst>
                  <a:gd name="connsiteX0" fmla="*/ 80010 w 3586698"/>
                  <a:gd name="connsiteY0" fmla="*/ 0 h 763799"/>
                  <a:gd name="connsiteX1" fmla="*/ 160020 w 3586698"/>
                  <a:gd name="connsiteY1" fmla="*/ 80010 h 763799"/>
                  <a:gd name="connsiteX2" fmla="*/ 160020 w 3586698"/>
                  <a:gd name="connsiteY2" fmla="*/ 216690 h 763799"/>
                  <a:gd name="connsiteX3" fmla="*/ 409514 w 3586698"/>
                  <a:gd name="connsiteY3" fmla="*/ 316343 h 763799"/>
                  <a:gd name="connsiteX4" fmla="*/ 1793349 w 3586698"/>
                  <a:gd name="connsiteY4" fmla="*/ 474495 h 763799"/>
                  <a:gd name="connsiteX5" fmla="*/ 3177184 w 3586698"/>
                  <a:gd name="connsiteY5" fmla="*/ 316343 h 763799"/>
                  <a:gd name="connsiteX6" fmla="*/ 3426678 w 3586698"/>
                  <a:gd name="connsiteY6" fmla="*/ 216690 h 763799"/>
                  <a:gd name="connsiteX7" fmla="*/ 3426678 w 3586698"/>
                  <a:gd name="connsiteY7" fmla="*/ 80010 h 763799"/>
                  <a:gd name="connsiteX8" fmla="*/ 3506688 w 3586698"/>
                  <a:gd name="connsiteY8" fmla="*/ 0 h 763799"/>
                  <a:gd name="connsiteX9" fmla="*/ 3586698 w 3586698"/>
                  <a:gd name="connsiteY9" fmla="*/ 80010 h 763799"/>
                  <a:gd name="connsiteX10" fmla="*/ 3586698 w 3586698"/>
                  <a:gd name="connsiteY10" fmla="*/ 329206 h 763799"/>
                  <a:gd name="connsiteX11" fmla="*/ 3586698 w 3586698"/>
                  <a:gd name="connsiteY11" fmla="*/ 337185 h 763799"/>
                  <a:gd name="connsiteX12" fmla="*/ 3563264 w 3586698"/>
                  <a:gd name="connsiteY12" fmla="*/ 393761 h 763799"/>
                  <a:gd name="connsiteX13" fmla="*/ 3558512 w 3586698"/>
                  <a:gd name="connsiteY13" fmla="*/ 396965 h 763799"/>
                  <a:gd name="connsiteX14" fmla="*/ 3550264 w 3586698"/>
                  <a:gd name="connsiteY14" fmla="*/ 416792 h 763799"/>
                  <a:gd name="connsiteX15" fmla="*/ 1793349 w 3586698"/>
                  <a:gd name="connsiteY15" fmla="*/ 763799 h 763799"/>
                  <a:gd name="connsiteX16" fmla="*/ 36435 w 3586698"/>
                  <a:gd name="connsiteY16" fmla="*/ 416792 h 763799"/>
                  <a:gd name="connsiteX17" fmla="*/ 28187 w 3586698"/>
                  <a:gd name="connsiteY17" fmla="*/ 396965 h 763799"/>
                  <a:gd name="connsiteX18" fmla="*/ 23435 w 3586698"/>
                  <a:gd name="connsiteY18" fmla="*/ 393761 h 763799"/>
                  <a:gd name="connsiteX19" fmla="*/ 0 w 3586698"/>
                  <a:gd name="connsiteY19" fmla="*/ 337185 h 763799"/>
                  <a:gd name="connsiteX20" fmla="*/ 0 w 3586698"/>
                  <a:gd name="connsiteY20" fmla="*/ 80010 h 763799"/>
                  <a:gd name="connsiteX21" fmla="*/ 80010 w 3586698"/>
                  <a:gd name="connsiteY21" fmla="*/ 0 h 7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86698" h="763799">
                    <a:moveTo>
                      <a:pt x="80010" y="0"/>
                    </a:moveTo>
                    <a:cubicBezTo>
                      <a:pt x="124198" y="0"/>
                      <a:pt x="160020" y="35822"/>
                      <a:pt x="160020" y="80010"/>
                    </a:cubicBezTo>
                    <a:lnTo>
                      <a:pt x="160020" y="216690"/>
                    </a:lnTo>
                    <a:lnTo>
                      <a:pt x="409514" y="316343"/>
                    </a:lnTo>
                    <a:cubicBezTo>
                      <a:pt x="738441" y="412931"/>
                      <a:pt x="1236227" y="474495"/>
                      <a:pt x="1793349" y="474495"/>
                    </a:cubicBezTo>
                    <a:cubicBezTo>
                      <a:pt x="2350471" y="474495"/>
                      <a:pt x="2848258" y="412931"/>
                      <a:pt x="3177184" y="316343"/>
                    </a:cubicBezTo>
                    <a:lnTo>
                      <a:pt x="3426678" y="216690"/>
                    </a:lnTo>
                    <a:lnTo>
                      <a:pt x="3426678" y="80010"/>
                    </a:lnTo>
                    <a:cubicBezTo>
                      <a:pt x="3426678" y="35822"/>
                      <a:pt x="3462500" y="0"/>
                      <a:pt x="3506688" y="0"/>
                    </a:cubicBezTo>
                    <a:cubicBezTo>
                      <a:pt x="3550876" y="0"/>
                      <a:pt x="3586698" y="35822"/>
                      <a:pt x="3586698" y="80010"/>
                    </a:cubicBezTo>
                    <a:lnTo>
                      <a:pt x="3586698" y="329206"/>
                    </a:lnTo>
                    <a:lnTo>
                      <a:pt x="3586698" y="337185"/>
                    </a:lnTo>
                    <a:cubicBezTo>
                      <a:pt x="3586698" y="359279"/>
                      <a:pt x="3577743" y="379282"/>
                      <a:pt x="3563264" y="393761"/>
                    </a:cubicBezTo>
                    <a:lnTo>
                      <a:pt x="3558512" y="396965"/>
                    </a:lnTo>
                    <a:lnTo>
                      <a:pt x="3550264" y="416792"/>
                    </a:lnTo>
                    <a:cubicBezTo>
                      <a:pt x="3383040" y="614828"/>
                      <a:pt x="2659983" y="763799"/>
                      <a:pt x="1793349" y="763799"/>
                    </a:cubicBezTo>
                    <a:cubicBezTo>
                      <a:pt x="926715" y="763799"/>
                      <a:pt x="203658" y="614828"/>
                      <a:pt x="36435" y="416792"/>
                    </a:cubicBezTo>
                    <a:lnTo>
                      <a:pt x="28187" y="396965"/>
                    </a:lnTo>
                    <a:lnTo>
                      <a:pt x="23435" y="393761"/>
                    </a:lnTo>
                    <a:cubicBezTo>
                      <a:pt x="8956" y="379282"/>
                      <a:pt x="0" y="359279"/>
                      <a:pt x="0" y="337185"/>
                    </a:cubicBezTo>
                    <a:lnTo>
                      <a:pt x="0" y="80010"/>
                    </a:lnTo>
                    <a:cubicBezTo>
                      <a:pt x="0" y="35822"/>
                      <a:pt x="35822" y="0"/>
                      <a:pt x="80010"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cs typeface="+mn-ea"/>
                  <a:sym typeface="+mn-lt"/>
                </a:endParaRPr>
              </a:p>
            </p:txBody>
          </p:sp>
          <p:sp>
            <p:nvSpPr>
              <p:cNvPr id="16" name="Freeform: Shape 15"/>
              <p:cNvSpPr/>
              <p:nvPr/>
            </p:nvSpPr>
            <p:spPr>
              <a:xfrm>
                <a:off x="2196520" y="3058539"/>
                <a:ext cx="3015560" cy="516341"/>
              </a:xfrm>
              <a:custGeom>
                <a:avLst/>
                <a:gdLst>
                  <a:gd name="connsiteX0" fmla="*/ 1507780 w 3015560"/>
                  <a:gd name="connsiteY0" fmla="*/ 0 h 516341"/>
                  <a:gd name="connsiteX1" fmla="*/ 3015560 w 3015560"/>
                  <a:gd name="connsiteY1" fmla="*/ 381900 h 516341"/>
                  <a:gd name="connsiteX2" fmla="*/ 2984928 w 3015560"/>
                  <a:gd name="connsiteY2" fmla="*/ 458866 h 516341"/>
                  <a:gd name="connsiteX3" fmla="*/ 2914489 w 3015560"/>
                  <a:gd name="connsiteY3" fmla="*/ 516341 h 516341"/>
                  <a:gd name="connsiteX4" fmla="*/ 2897071 w 3015560"/>
                  <a:gd name="connsiteY4" fmla="*/ 502129 h 516341"/>
                  <a:gd name="connsiteX5" fmla="*/ 1507780 w 3015560"/>
                  <a:gd name="connsiteY5" fmla="*/ 268882 h 516341"/>
                  <a:gd name="connsiteX6" fmla="*/ 118489 w 3015560"/>
                  <a:gd name="connsiteY6" fmla="*/ 502129 h 516341"/>
                  <a:gd name="connsiteX7" fmla="*/ 101071 w 3015560"/>
                  <a:gd name="connsiteY7" fmla="*/ 516341 h 516341"/>
                  <a:gd name="connsiteX8" fmla="*/ 30633 w 3015560"/>
                  <a:gd name="connsiteY8" fmla="*/ 458866 h 516341"/>
                  <a:gd name="connsiteX9" fmla="*/ 0 w 3015560"/>
                  <a:gd name="connsiteY9" fmla="*/ 381900 h 516341"/>
                  <a:gd name="connsiteX10" fmla="*/ 1507780 w 3015560"/>
                  <a:gd name="connsiteY10" fmla="*/ 0 h 51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5560" h="516341">
                    <a:moveTo>
                      <a:pt x="1507780" y="0"/>
                    </a:moveTo>
                    <a:cubicBezTo>
                      <a:pt x="2340504" y="0"/>
                      <a:pt x="3015560" y="170982"/>
                      <a:pt x="3015560" y="381900"/>
                    </a:cubicBezTo>
                    <a:cubicBezTo>
                      <a:pt x="3015560" y="408265"/>
                      <a:pt x="3005012" y="434006"/>
                      <a:pt x="2984928" y="458866"/>
                    </a:cubicBezTo>
                    <a:lnTo>
                      <a:pt x="2914489" y="516341"/>
                    </a:lnTo>
                    <a:lnTo>
                      <a:pt x="2897071" y="502129"/>
                    </a:lnTo>
                    <a:cubicBezTo>
                      <a:pt x="2668178" y="365060"/>
                      <a:pt x="2132323" y="268882"/>
                      <a:pt x="1507780" y="268882"/>
                    </a:cubicBezTo>
                    <a:cubicBezTo>
                      <a:pt x="883237" y="268882"/>
                      <a:pt x="347382" y="365060"/>
                      <a:pt x="118489" y="502129"/>
                    </a:cubicBezTo>
                    <a:lnTo>
                      <a:pt x="101071" y="516341"/>
                    </a:lnTo>
                    <a:lnTo>
                      <a:pt x="30633" y="458866"/>
                    </a:lnTo>
                    <a:cubicBezTo>
                      <a:pt x="10548" y="434006"/>
                      <a:pt x="0" y="408265"/>
                      <a:pt x="0" y="381900"/>
                    </a:cubicBezTo>
                    <a:cubicBezTo>
                      <a:pt x="0" y="170982"/>
                      <a:pt x="675056" y="0"/>
                      <a:pt x="1507780" y="0"/>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cs typeface="+mn-ea"/>
                  <a:sym typeface="+mn-lt"/>
                </a:endParaRPr>
              </a:p>
            </p:txBody>
          </p:sp>
          <p:sp>
            <p:nvSpPr>
              <p:cNvPr id="17" name="Freeform: Shape 16"/>
              <p:cNvSpPr/>
              <p:nvPr/>
            </p:nvSpPr>
            <p:spPr>
              <a:xfrm>
                <a:off x="1910951" y="2990493"/>
                <a:ext cx="3586698" cy="918566"/>
              </a:xfrm>
              <a:custGeom>
                <a:avLst/>
                <a:gdLst>
                  <a:gd name="connsiteX0" fmla="*/ 1793349 w 3586698"/>
                  <a:gd name="connsiteY0" fmla="*/ 119131 h 918566"/>
                  <a:gd name="connsiteX1" fmla="*/ 300810 w 3586698"/>
                  <a:gd name="connsiteY1" fmla="*/ 459283 h 918566"/>
                  <a:gd name="connsiteX2" fmla="*/ 1793349 w 3586698"/>
                  <a:gd name="connsiteY2" fmla="*/ 799435 h 918566"/>
                  <a:gd name="connsiteX3" fmla="*/ 3285888 w 3586698"/>
                  <a:gd name="connsiteY3" fmla="*/ 459283 h 918566"/>
                  <a:gd name="connsiteX4" fmla="*/ 1793349 w 3586698"/>
                  <a:gd name="connsiteY4" fmla="*/ 119131 h 918566"/>
                  <a:gd name="connsiteX5" fmla="*/ 1793349 w 3586698"/>
                  <a:gd name="connsiteY5" fmla="*/ 0 h 918566"/>
                  <a:gd name="connsiteX6" fmla="*/ 3586698 w 3586698"/>
                  <a:gd name="connsiteY6" fmla="*/ 459283 h 918566"/>
                  <a:gd name="connsiteX7" fmla="*/ 1793349 w 3586698"/>
                  <a:gd name="connsiteY7" fmla="*/ 918566 h 918566"/>
                  <a:gd name="connsiteX8" fmla="*/ 0 w 3586698"/>
                  <a:gd name="connsiteY8" fmla="*/ 459283 h 918566"/>
                  <a:gd name="connsiteX9" fmla="*/ 1793349 w 3586698"/>
                  <a:gd name="connsiteY9" fmla="*/ 0 h 91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6698" h="918566">
                    <a:moveTo>
                      <a:pt x="1793349" y="119131"/>
                    </a:moveTo>
                    <a:cubicBezTo>
                      <a:pt x="969042" y="119131"/>
                      <a:pt x="300810" y="271422"/>
                      <a:pt x="300810" y="459283"/>
                    </a:cubicBezTo>
                    <a:cubicBezTo>
                      <a:pt x="300810" y="647144"/>
                      <a:pt x="969042" y="799435"/>
                      <a:pt x="1793349" y="799435"/>
                    </a:cubicBezTo>
                    <a:cubicBezTo>
                      <a:pt x="2617656" y="799435"/>
                      <a:pt x="3285888" y="647144"/>
                      <a:pt x="3285888" y="459283"/>
                    </a:cubicBezTo>
                    <a:cubicBezTo>
                      <a:pt x="3285888" y="271422"/>
                      <a:pt x="2617656" y="119131"/>
                      <a:pt x="1793349" y="119131"/>
                    </a:cubicBezTo>
                    <a:close/>
                    <a:moveTo>
                      <a:pt x="1793349" y="0"/>
                    </a:moveTo>
                    <a:cubicBezTo>
                      <a:pt x="2783788" y="0"/>
                      <a:pt x="3586698" y="205628"/>
                      <a:pt x="3586698" y="459283"/>
                    </a:cubicBezTo>
                    <a:cubicBezTo>
                      <a:pt x="3586698" y="712938"/>
                      <a:pt x="2783788" y="918566"/>
                      <a:pt x="1793349" y="918566"/>
                    </a:cubicBezTo>
                    <a:cubicBezTo>
                      <a:pt x="802910" y="918566"/>
                      <a:pt x="0" y="712938"/>
                      <a:pt x="0" y="459283"/>
                    </a:cubicBezTo>
                    <a:cubicBezTo>
                      <a:pt x="0" y="205628"/>
                      <a:pt x="802910" y="0"/>
                      <a:pt x="179334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cs typeface="+mn-ea"/>
                  <a:sym typeface="+mn-lt"/>
                </a:endParaRPr>
              </a:p>
            </p:txBody>
          </p:sp>
        </p:grpSp>
        <p:grpSp>
          <p:nvGrpSpPr>
            <p:cNvPr id="11" name="Group 10"/>
            <p:cNvGrpSpPr/>
            <p:nvPr/>
          </p:nvGrpSpPr>
          <p:grpSpPr>
            <a:xfrm>
              <a:off x="4302651" y="2584100"/>
              <a:ext cx="3586698" cy="1158490"/>
              <a:chOff x="1910951" y="2990493"/>
              <a:chExt cx="3586698" cy="1158490"/>
            </a:xfrm>
          </p:grpSpPr>
          <p:sp>
            <p:nvSpPr>
              <p:cNvPr id="12" name="Freeform: Shape 11"/>
              <p:cNvSpPr/>
              <p:nvPr/>
            </p:nvSpPr>
            <p:spPr>
              <a:xfrm>
                <a:off x="1910951" y="3385184"/>
                <a:ext cx="3586698" cy="763799"/>
              </a:xfrm>
              <a:custGeom>
                <a:avLst/>
                <a:gdLst>
                  <a:gd name="connsiteX0" fmla="*/ 80010 w 3586698"/>
                  <a:gd name="connsiteY0" fmla="*/ 0 h 763799"/>
                  <a:gd name="connsiteX1" fmla="*/ 160020 w 3586698"/>
                  <a:gd name="connsiteY1" fmla="*/ 80010 h 763799"/>
                  <a:gd name="connsiteX2" fmla="*/ 160020 w 3586698"/>
                  <a:gd name="connsiteY2" fmla="*/ 216690 h 763799"/>
                  <a:gd name="connsiteX3" fmla="*/ 409514 w 3586698"/>
                  <a:gd name="connsiteY3" fmla="*/ 316343 h 763799"/>
                  <a:gd name="connsiteX4" fmla="*/ 1793349 w 3586698"/>
                  <a:gd name="connsiteY4" fmla="*/ 474495 h 763799"/>
                  <a:gd name="connsiteX5" fmla="*/ 3177184 w 3586698"/>
                  <a:gd name="connsiteY5" fmla="*/ 316343 h 763799"/>
                  <a:gd name="connsiteX6" fmla="*/ 3426678 w 3586698"/>
                  <a:gd name="connsiteY6" fmla="*/ 216690 h 763799"/>
                  <a:gd name="connsiteX7" fmla="*/ 3426678 w 3586698"/>
                  <a:gd name="connsiteY7" fmla="*/ 80010 h 763799"/>
                  <a:gd name="connsiteX8" fmla="*/ 3506688 w 3586698"/>
                  <a:gd name="connsiteY8" fmla="*/ 0 h 763799"/>
                  <a:gd name="connsiteX9" fmla="*/ 3586698 w 3586698"/>
                  <a:gd name="connsiteY9" fmla="*/ 80010 h 763799"/>
                  <a:gd name="connsiteX10" fmla="*/ 3586698 w 3586698"/>
                  <a:gd name="connsiteY10" fmla="*/ 329206 h 763799"/>
                  <a:gd name="connsiteX11" fmla="*/ 3586698 w 3586698"/>
                  <a:gd name="connsiteY11" fmla="*/ 337185 h 763799"/>
                  <a:gd name="connsiteX12" fmla="*/ 3563264 w 3586698"/>
                  <a:gd name="connsiteY12" fmla="*/ 393761 h 763799"/>
                  <a:gd name="connsiteX13" fmla="*/ 3558512 w 3586698"/>
                  <a:gd name="connsiteY13" fmla="*/ 396965 h 763799"/>
                  <a:gd name="connsiteX14" fmla="*/ 3550264 w 3586698"/>
                  <a:gd name="connsiteY14" fmla="*/ 416792 h 763799"/>
                  <a:gd name="connsiteX15" fmla="*/ 1793349 w 3586698"/>
                  <a:gd name="connsiteY15" fmla="*/ 763799 h 763799"/>
                  <a:gd name="connsiteX16" fmla="*/ 36435 w 3586698"/>
                  <a:gd name="connsiteY16" fmla="*/ 416792 h 763799"/>
                  <a:gd name="connsiteX17" fmla="*/ 28187 w 3586698"/>
                  <a:gd name="connsiteY17" fmla="*/ 396965 h 763799"/>
                  <a:gd name="connsiteX18" fmla="*/ 23435 w 3586698"/>
                  <a:gd name="connsiteY18" fmla="*/ 393761 h 763799"/>
                  <a:gd name="connsiteX19" fmla="*/ 0 w 3586698"/>
                  <a:gd name="connsiteY19" fmla="*/ 337185 h 763799"/>
                  <a:gd name="connsiteX20" fmla="*/ 0 w 3586698"/>
                  <a:gd name="connsiteY20" fmla="*/ 80010 h 763799"/>
                  <a:gd name="connsiteX21" fmla="*/ 80010 w 3586698"/>
                  <a:gd name="connsiteY21" fmla="*/ 0 h 7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86698" h="763799">
                    <a:moveTo>
                      <a:pt x="80010" y="0"/>
                    </a:moveTo>
                    <a:cubicBezTo>
                      <a:pt x="124198" y="0"/>
                      <a:pt x="160020" y="35822"/>
                      <a:pt x="160020" y="80010"/>
                    </a:cubicBezTo>
                    <a:lnTo>
                      <a:pt x="160020" y="216690"/>
                    </a:lnTo>
                    <a:lnTo>
                      <a:pt x="409514" y="316343"/>
                    </a:lnTo>
                    <a:cubicBezTo>
                      <a:pt x="738441" y="412931"/>
                      <a:pt x="1236227" y="474495"/>
                      <a:pt x="1793349" y="474495"/>
                    </a:cubicBezTo>
                    <a:cubicBezTo>
                      <a:pt x="2350471" y="474495"/>
                      <a:pt x="2848258" y="412931"/>
                      <a:pt x="3177184" y="316343"/>
                    </a:cubicBezTo>
                    <a:lnTo>
                      <a:pt x="3426678" y="216690"/>
                    </a:lnTo>
                    <a:lnTo>
                      <a:pt x="3426678" y="80010"/>
                    </a:lnTo>
                    <a:cubicBezTo>
                      <a:pt x="3426678" y="35822"/>
                      <a:pt x="3462500" y="0"/>
                      <a:pt x="3506688" y="0"/>
                    </a:cubicBezTo>
                    <a:cubicBezTo>
                      <a:pt x="3550876" y="0"/>
                      <a:pt x="3586698" y="35822"/>
                      <a:pt x="3586698" y="80010"/>
                    </a:cubicBezTo>
                    <a:lnTo>
                      <a:pt x="3586698" y="329206"/>
                    </a:lnTo>
                    <a:lnTo>
                      <a:pt x="3586698" y="337185"/>
                    </a:lnTo>
                    <a:cubicBezTo>
                      <a:pt x="3586698" y="359279"/>
                      <a:pt x="3577743" y="379282"/>
                      <a:pt x="3563264" y="393761"/>
                    </a:cubicBezTo>
                    <a:lnTo>
                      <a:pt x="3558512" y="396965"/>
                    </a:lnTo>
                    <a:lnTo>
                      <a:pt x="3550264" y="416792"/>
                    </a:lnTo>
                    <a:cubicBezTo>
                      <a:pt x="3383040" y="614828"/>
                      <a:pt x="2659983" y="763799"/>
                      <a:pt x="1793349" y="763799"/>
                    </a:cubicBezTo>
                    <a:cubicBezTo>
                      <a:pt x="926715" y="763799"/>
                      <a:pt x="203658" y="614828"/>
                      <a:pt x="36435" y="416792"/>
                    </a:cubicBezTo>
                    <a:lnTo>
                      <a:pt x="28187" y="396965"/>
                    </a:lnTo>
                    <a:lnTo>
                      <a:pt x="23435" y="393761"/>
                    </a:lnTo>
                    <a:cubicBezTo>
                      <a:pt x="8956" y="379282"/>
                      <a:pt x="0" y="359279"/>
                      <a:pt x="0" y="337185"/>
                    </a:cubicBezTo>
                    <a:lnTo>
                      <a:pt x="0" y="80010"/>
                    </a:lnTo>
                    <a:cubicBezTo>
                      <a:pt x="0" y="35822"/>
                      <a:pt x="35822" y="0"/>
                      <a:pt x="80010"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cs typeface="+mn-ea"/>
                  <a:sym typeface="+mn-lt"/>
                </a:endParaRPr>
              </a:p>
            </p:txBody>
          </p:sp>
          <p:sp>
            <p:nvSpPr>
              <p:cNvPr id="13" name="Freeform: Shape 12"/>
              <p:cNvSpPr/>
              <p:nvPr/>
            </p:nvSpPr>
            <p:spPr>
              <a:xfrm>
                <a:off x="2196520" y="3058539"/>
                <a:ext cx="3015560" cy="516341"/>
              </a:xfrm>
              <a:custGeom>
                <a:avLst/>
                <a:gdLst>
                  <a:gd name="connsiteX0" fmla="*/ 1507780 w 3015560"/>
                  <a:gd name="connsiteY0" fmla="*/ 0 h 516341"/>
                  <a:gd name="connsiteX1" fmla="*/ 3015560 w 3015560"/>
                  <a:gd name="connsiteY1" fmla="*/ 381900 h 516341"/>
                  <a:gd name="connsiteX2" fmla="*/ 2984928 w 3015560"/>
                  <a:gd name="connsiteY2" fmla="*/ 458866 h 516341"/>
                  <a:gd name="connsiteX3" fmla="*/ 2914489 w 3015560"/>
                  <a:gd name="connsiteY3" fmla="*/ 516341 h 516341"/>
                  <a:gd name="connsiteX4" fmla="*/ 2897071 w 3015560"/>
                  <a:gd name="connsiteY4" fmla="*/ 502129 h 516341"/>
                  <a:gd name="connsiteX5" fmla="*/ 1507780 w 3015560"/>
                  <a:gd name="connsiteY5" fmla="*/ 268882 h 516341"/>
                  <a:gd name="connsiteX6" fmla="*/ 118489 w 3015560"/>
                  <a:gd name="connsiteY6" fmla="*/ 502129 h 516341"/>
                  <a:gd name="connsiteX7" fmla="*/ 101071 w 3015560"/>
                  <a:gd name="connsiteY7" fmla="*/ 516341 h 516341"/>
                  <a:gd name="connsiteX8" fmla="*/ 30633 w 3015560"/>
                  <a:gd name="connsiteY8" fmla="*/ 458866 h 516341"/>
                  <a:gd name="connsiteX9" fmla="*/ 0 w 3015560"/>
                  <a:gd name="connsiteY9" fmla="*/ 381900 h 516341"/>
                  <a:gd name="connsiteX10" fmla="*/ 1507780 w 3015560"/>
                  <a:gd name="connsiteY10" fmla="*/ 0 h 51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5560" h="516341">
                    <a:moveTo>
                      <a:pt x="1507780" y="0"/>
                    </a:moveTo>
                    <a:cubicBezTo>
                      <a:pt x="2340504" y="0"/>
                      <a:pt x="3015560" y="170982"/>
                      <a:pt x="3015560" y="381900"/>
                    </a:cubicBezTo>
                    <a:cubicBezTo>
                      <a:pt x="3015560" y="408265"/>
                      <a:pt x="3005012" y="434006"/>
                      <a:pt x="2984928" y="458866"/>
                    </a:cubicBezTo>
                    <a:lnTo>
                      <a:pt x="2914489" y="516341"/>
                    </a:lnTo>
                    <a:lnTo>
                      <a:pt x="2897071" y="502129"/>
                    </a:lnTo>
                    <a:cubicBezTo>
                      <a:pt x="2668178" y="365060"/>
                      <a:pt x="2132323" y="268882"/>
                      <a:pt x="1507780" y="268882"/>
                    </a:cubicBezTo>
                    <a:cubicBezTo>
                      <a:pt x="883237" y="268882"/>
                      <a:pt x="347382" y="365060"/>
                      <a:pt x="118489" y="502129"/>
                    </a:cubicBezTo>
                    <a:lnTo>
                      <a:pt x="101071" y="516341"/>
                    </a:lnTo>
                    <a:lnTo>
                      <a:pt x="30633" y="458866"/>
                    </a:lnTo>
                    <a:cubicBezTo>
                      <a:pt x="10548" y="434006"/>
                      <a:pt x="0" y="408265"/>
                      <a:pt x="0" y="381900"/>
                    </a:cubicBezTo>
                    <a:cubicBezTo>
                      <a:pt x="0" y="170982"/>
                      <a:pt x="675056" y="0"/>
                      <a:pt x="1507780" y="0"/>
                    </a:cubicBez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cs typeface="+mn-ea"/>
                  <a:sym typeface="+mn-lt"/>
                </a:endParaRPr>
              </a:p>
            </p:txBody>
          </p:sp>
          <p:sp>
            <p:nvSpPr>
              <p:cNvPr id="14" name="Freeform: Shape 13"/>
              <p:cNvSpPr/>
              <p:nvPr/>
            </p:nvSpPr>
            <p:spPr>
              <a:xfrm>
                <a:off x="1910951" y="2990493"/>
                <a:ext cx="3586698" cy="918566"/>
              </a:xfrm>
              <a:custGeom>
                <a:avLst/>
                <a:gdLst>
                  <a:gd name="connsiteX0" fmla="*/ 1793349 w 3586698"/>
                  <a:gd name="connsiteY0" fmla="*/ 119131 h 918566"/>
                  <a:gd name="connsiteX1" fmla="*/ 300810 w 3586698"/>
                  <a:gd name="connsiteY1" fmla="*/ 459283 h 918566"/>
                  <a:gd name="connsiteX2" fmla="*/ 1793349 w 3586698"/>
                  <a:gd name="connsiteY2" fmla="*/ 799435 h 918566"/>
                  <a:gd name="connsiteX3" fmla="*/ 3285888 w 3586698"/>
                  <a:gd name="connsiteY3" fmla="*/ 459283 h 918566"/>
                  <a:gd name="connsiteX4" fmla="*/ 1793349 w 3586698"/>
                  <a:gd name="connsiteY4" fmla="*/ 119131 h 918566"/>
                  <a:gd name="connsiteX5" fmla="*/ 1793349 w 3586698"/>
                  <a:gd name="connsiteY5" fmla="*/ 0 h 918566"/>
                  <a:gd name="connsiteX6" fmla="*/ 3586698 w 3586698"/>
                  <a:gd name="connsiteY6" fmla="*/ 459283 h 918566"/>
                  <a:gd name="connsiteX7" fmla="*/ 1793349 w 3586698"/>
                  <a:gd name="connsiteY7" fmla="*/ 918566 h 918566"/>
                  <a:gd name="connsiteX8" fmla="*/ 0 w 3586698"/>
                  <a:gd name="connsiteY8" fmla="*/ 459283 h 918566"/>
                  <a:gd name="connsiteX9" fmla="*/ 1793349 w 3586698"/>
                  <a:gd name="connsiteY9" fmla="*/ 0 h 91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6698" h="918566">
                    <a:moveTo>
                      <a:pt x="1793349" y="119131"/>
                    </a:moveTo>
                    <a:cubicBezTo>
                      <a:pt x="969042" y="119131"/>
                      <a:pt x="300810" y="271422"/>
                      <a:pt x="300810" y="459283"/>
                    </a:cubicBezTo>
                    <a:cubicBezTo>
                      <a:pt x="300810" y="647144"/>
                      <a:pt x="969042" y="799435"/>
                      <a:pt x="1793349" y="799435"/>
                    </a:cubicBezTo>
                    <a:cubicBezTo>
                      <a:pt x="2617656" y="799435"/>
                      <a:pt x="3285888" y="647144"/>
                      <a:pt x="3285888" y="459283"/>
                    </a:cubicBezTo>
                    <a:cubicBezTo>
                      <a:pt x="3285888" y="271422"/>
                      <a:pt x="2617656" y="119131"/>
                      <a:pt x="1793349" y="119131"/>
                    </a:cubicBezTo>
                    <a:close/>
                    <a:moveTo>
                      <a:pt x="1793349" y="0"/>
                    </a:moveTo>
                    <a:cubicBezTo>
                      <a:pt x="2783788" y="0"/>
                      <a:pt x="3586698" y="205628"/>
                      <a:pt x="3586698" y="459283"/>
                    </a:cubicBezTo>
                    <a:cubicBezTo>
                      <a:pt x="3586698" y="712938"/>
                      <a:pt x="2783788" y="918566"/>
                      <a:pt x="1793349" y="918566"/>
                    </a:cubicBezTo>
                    <a:cubicBezTo>
                      <a:pt x="802910" y="918566"/>
                      <a:pt x="0" y="712938"/>
                      <a:pt x="0" y="459283"/>
                    </a:cubicBezTo>
                    <a:cubicBezTo>
                      <a:pt x="0" y="205628"/>
                      <a:pt x="802910" y="0"/>
                      <a:pt x="17933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cs typeface="+mn-ea"/>
                  <a:sym typeface="+mn-lt"/>
                </a:endParaRPr>
              </a:p>
            </p:txBody>
          </p:sp>
        </p:grpSp>
      </p:grpSp>
      <p:sp>
        <p:nvSpPr>
          <p:cNvPr id="30" name="TextBox 29"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SpPr txBox="1"/>
          <p:nvPr/>
        </p:nvSpPr>
        <p:spPr>
          <a:xfrm>
            <a:off x="3341402" y="720725"/>
            <a:ext cx="5509196" cy="768350"/>
          </a:xfrm>
          <a:prstGeom prst="rect">
            <a:avLst/>
          </a:prstGeom>
          <a:noFill/>
        </p:spPr>
        <p:txBody>
          <a:bodyPr wrap="square" rtlCol="0">
            <a:spAutoFit/>
          </a:bodyPr>
          <a:lstStyle/>
          <a:p>
            <a:pPr algn="ctr"/>
            <a:r>
              <a:rPr lang="en-US" sz="4400" b="1" dirty="0">
                <a:solidFill>
                  <a:schemeClr val="tx1">
                    <a:lumMod val="85000"/>
                    <a:lumOff val="15000"/>
                  </a:schemeClr>
                </a:solidFill>
                <a:latin typeface="等线" panose="02010600030101010101" charset="-122"/>
                <a:ea typeface="等线" panose="02010600030101010101" charset="-122"/>
                <a:cs typeface="+mn-ea"/>
                <a:sym typeface="+mn-lt"/>
              </a:rPr>
              <a:t> </a:t>
            </a:r>
            <a:r>
              <a:rPr lang="en-US" sz="4400" b="1" dirty="0">
                <a:gradFill flip="none" rotWithShape="1">
                  <a:gsLst>
                    <a:gs pos="21000">
                      <a:srgbClr val="E64B8D"/>
                    </a:gs>
                    <a:gs pos="100000">
                      <a:schemeClr val="accent1"/>
                    </a:gs>
                  </a:gsLst>
                  <a:lin ang="18900000" scaled="1"/>
                  <a:tileRect/>
                </a:gradFill>
                <a:latin typeface="等线" panose="02010600030101010101" charset="-122"/>
                <a:ea typeface="等线" panose="02010600030101010101" charset="-122"/>
                <a:cs typeface="+mn-ea"/>
                <a:sym typeface="+mn-lt"/>
              </a:rPr>
              <a:t>Teacher interface</a:t>
            </a:r>
            <a:endParaRPr lang="en-US" sz="4400" b="1" dirty="0">
              <a:gradFill flip="none" rotWithShape="1">
                <a:gsLst>
                  <a:gs pos="21000">
                    <a:srgbClr val="E64B8D"/>
                  </a:gs>
                  <a:gs pos="100000">
                    <a:schemeClr val="accent1"/>
                  </a:gs>
                </a:gsLst>
                <a:lin ang="18900000" scaled="1"/>
                <a:tileRect/>
              </a:gradFill>
              <a:latin typeface="等线" panose="02010600030101010101" charset="-122"/>
              <a:ea typeface="等线" panose="02010600030101010101" charset="-122"/>
              <a:cs typeface="+mn-ea"/>
              <a:sym typeface="+mn-lt"/>
            </a:endParaRPr>
          </a:p>
        </p:txBody>
      </p:sp>
      <p:pic>
        <p:nvPicPr>
          <p:cNvPr id="2" name="图片 1"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83830" y="4771246"/>
            <a:ext cx="1004086" cy="735477"/>
          </a:xfrm>
          <a:prstGeom prst="rect">
            <a:avLst/>
          </a:prstGeom>
        </p:spPr>
      </p:pic>
      <p:pic>
        <p:nvPicPr>
          <p:cNvPr id="3" name="图片 2"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9059" y="1191438"/>
            <a:ext cx="1029668" cy="1036063"/>
          </a:xfrm>
          <a:prstGeom prst="rect">
            <a:avLst/>
          </a:prstGeom>
        </p:spPr>
      </p:pic>
      <p:sp>
        <p:nvSpPr>
          <p:cNvPr id="4" name="e7d195523061f1c0"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hidden="1"/>
          <p:cNvSpPr txBox="1"/>
          <p:nvPr/>
        </p:nvSpPr>
        <p:spPr>
          <a:xfrm>
            <a:off x="-355600" y="1803400"/>
            <a:ext cx="322909"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a:t>
            </a:r>
            <a:endParaRPr lang="zh-CN" altLang="en-US" sz="100"/>
          </a:p>
        </p:txBody>
      </p:sp>
      <p:pic>
        <p:nvPicPr>
          <p:cNvPr id="31" name="图片 30"/>
          <p:cNvPicPr>
            <a:picLocks noChangeAspect="1"/>
          </p:cNvPicPr>
          <p:nvPr>
            <p:custDataLst>
              <p:tags r:id="rId3"/>
            </p:custDataLst>
          </p:nvPr>
        </p:nvPicPr>
        <p:blipFill>
          <a:blip r:embed="rId4"/>
          <a:stretch>
            <a:fillRect/>
          </a:stretch>
        </p:blipFill>
        <p:spPr>
          <a:xfrm>
            <a:off x="7322820" y="1544955"/>
            <a:ext cx="2483485" cy="4435475"/>
          </a:xfrm>
          <a:prstGeom prst="rect">
            <a:avLst/>
          </a:prstGeom>
        </p:spPr>
      </p:pic>
      <p:pic>
        <p:nvPicPr>
          <p:cNvPr id="38" name="图片 37"/>
          <p:cNvPicPr>
            <a:picLocks noChangeAspect="1"/>
          </p:cNvPicPr>
          <p:nvPr>
            <p:custDataLst>
              <p:tags r:id="rId5"/>
            </p:custDataLst>
          </p:nvPr>
        </p:nvPicPr>
        <p:blipFill>
          <a:blip r:embed="rId6"/>
          <a:stretch>
            <a:fillRect/>
          </a:stretch>
        </p:blipFill>
        <p:spPr>
          <a:xfrm>
            <a:off x="1623060" y="1537970"/>
            <a:ext cx="5248910" cy="44335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id="35" name="Oval 5"/>
          <p:cNvSpPr/>
          <p:nvPr/>
        </p:nvSpPr>
        <p:spPr>
          <a:xfrm>
            <a:off x="5836229" y="215900"/>
            <a:ext cx="7123680" cy="7123680"/>
          </a:xfrm>
          <a:prstGeom prst="ellipse">
            <a:avLst/>
          </a:prstGeom>
          <a:gradFill>
            <a:gsLst>
              <a:gs pos="0">
                <a:schemeClr val="accent1">
                  <a:alpha val="0"/>
                </a:schemeClr>
              </a:gs>
              <a:gs pos="100000">
                <a:schemeClr val="accent2"/>
              </a:gs>
            </a:gsLst>
            <a:lin ang="8100000" scaled="1"/>
          </a:gra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cs typeface="+mn-ea"/>
              <a:sym typeface="+mn-lt"/>
            </a:endParaRPr>
          </a:p>
        </p:txBody>
      </p:sp>
      <p:grpSp>
        <p:nvGrpSpPr>
          <p:cNvPr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id="27" name="Group 9"/>
          <p:cNvGrpSpPr/>
          <p:nvPr/>
        </p:nvGrpSpPr>
        <p:grpSpPr>
          <a:xfrm>
            <a:off x="773808" y="494674"/>
            <a:ext cx="4022888" cy="2090664"/>
            <a:chOff x="667795" y="838202"/>
            <a:chExt cx="2680089" cy="5326378"/>
          </a:xfrm>
        </p:grpSpPr>
        <p:sp>
          <p:nvSpPr>
            <p:cNvPr id="28" name="Rectangle 7"/>
            <p:cNvSpPr/>
            <p:nvPr/>
          </p:nvSpPr>
          <p:spPr>
            <a:xfrm>
              <a:off x="667795" y="1021080"/>
              <a:ext cx="2509684" cy="5143500"/>
            </a:xfrm>
            <a:prstGeom prst="rect">
              <a:avLst/>
            </a:prstGeom>
            <a:pattFill prst="wdDnDiag">
              <a:fgClr>
                <a:schemeClr val="accent3"/>
              </a:fgClr>
              <a:bgClr>
                <a:schemeClr val="bg1"/>
              </a:bgClr>
            </a:pattFill>
            <a:ln w="34925">
              <a:gradFill>
                <a:gsLst>
                  <a:gs pos="0">
                    <a:schemeClr val="accent3"/>
                  </a:gs>
                  <a:gs pos="100000">
                    <a:schemeClr val="accent4"/>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cs typeface="+mn-ea"/>
                <a:sym typeface="+mn-lt"/>
              </a:endParaRPr>
            </a:p>
          </p:txBody>
        </p:sp>
        <p:sp>
          <p:nvSpPr>
            <p:cNvPr id="29" name="Rectangle 8"/>
            <p:cNvSpPr/>
            <p:nvPr/>
          </p:nvSpPr>
          <p:spPr>
            <a:xfrm>
              <a:off x="838200" y="838202"/>
              <a:ext cx="2509684" cy="4970575"/>
            </a:xfrm>
            <a:prstGeom prst="rect">
              <a:avLst/>
            </a:prstGeom>
            <a:solidFill>
              <a:schemeClr val="bg1"/>
            </a:solidFill>
            <a:ln w="34925">
              <a:gradFill>
                <a:gsLst>
                  <a:gs pos="0">
                    <a:schemeClr val="accent3"/>
                  </a:gs>
                  <a:gs pos="100000">
                    <a:schemeClr val="accent4"/>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cs typeface="+mn-ea"/>
                <a:sym typeface="+mn-lt"/>
              </a:endParaRPr>
            </a:p>
          </p:txBody>
        </p:sp>
      </p:grpSp>
      <p:sp>
        <p:nvSpPr>
          <p:cNvPr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id="2" name="文本框 1"/>
          <p:cNvSpPr txBox="1"/>
          <p:nvPr/>
        </p:nvSpPr>
        <p:spPr>
          <a:xfrm>
            <a:off x="1313310" y="1105579"/>
            <a:ext cx="3619404" cy="1437640"/>
          </a:xfrm>
          <a:prstGeom prst="rect">
            <a:avLst/>
          </a:prstGeom>
          <a:noFill/>
        </p:spPr>
        <p:txBody>
          <a:bodyPr bIns="45720" lIns="91440" rIns="91440" rtlCol="0" tIns="45720" vert="horz" wrap="square">
            <a:spAutoFit/>
          </a:bodyPr>
          <a:lstStyle>
            <a:lvl1pPr indent="0">
              <a:lnSpc>
                <a:spcPct val="90000"/>
              </a:lnSpc>
              <a:spcBef>
                <a:spcPts val="1000"/>
              </a:spcBef>
              <a:buFont charset="0" panose="020B0604020202020204" pitchFamily="34" typeface="Arial"/>
              <a:buNone/>
              <a:defRPr b="1" sz="4000">
                <a:latin typeface="+mn-ea"/>
                <a:cs charset="0" panose="020B0604020202020204" pitchFamily="34" typeface="Liberation Sans"/>
              </a:defRPr>
            </a:lvl1pPr>
            <a:lvl2pPr indent="-228600" marL="685800">
              <a:lnSpc>
                <a:spcPct val="90000"/>
              </a:lnSpc>
              <a:spcBef>
                <a:spcPts val="500"/>
              </a:spcBef>
              <a:buFont charset="0" panose="020B0604020202020204" pitchFamily="34" typeface="Arial"/>
              <a:buChar char="•"/>
              <a:defRPr sz="2400"/>
            </a:lvl2pPr>
            <a:lvl3pPr indent="-228600" marL="1143000">
              <a:lnSpc>
                <a:spcPct val="90000"/>
              </a:lnSpc>
              <a:spcBef>
                <a:spcPts val="500"/>
              </a:spcBef>
              <a:buFont charset="0" panose="020B0604020202020204" pitchFamily="34" typeface="Arial"/>
              <a:buChar char="•"/>
              <a:defRPr sz="2000"/>
            </a:lvl3pPr>
            <a:lvl4pPr indent="-228600" marL="1600200">
              <a:lnSpc>
                <a:spcPct val="90000"/>
              </a:lnSpc>
              <a:spcBef>
                <a:spcPts val="500"/>
              </a:spcBef>
              <a:buFont charset="0" panose="020B0604020202020204" pitchFamily="34" typeface="Arial"/>
              <a:buChar char="•"/>
            </a:lvl4pPr>
            <a:lvl5pPr indent="-228600" marL="2057400">
              <a:lnSpc>
                <a:spcPct val="90000"/>
              </a:lnSpc>
              <a:spcBef>
                <a:spcPts val="500"/>
              </a:spcBef>
              <a:buFont charset="0" panose="020B0604020202020204" pitchFamily="34" typeface="Arial"/>
              <a:buChar char="•"/>
            </a:lvl5pPr>
            <a:lvl6pPr indent="-228600" marL="2514600">
              <a:lnSpc>
                <a:spcPct val="90000"/>
              </a:lnSpc>
              <a:spcBef>
                <a:spcPts val="500"/>
              </a:spcBef>
              <a:buFont charset="0" panose="020B0604020202020204" pitchFamily="34" typeface="Arial"/>
              <a:buChar char="•"/>
            </a:lvl6pPr>
            <a:lvl7pPr indent="-228600" marL="2971800">
              <a:lnSpc>
                <a:spcPct val="90000"/>
              </a:lnSpc>
              <a:spcBef>
                <a:spcPts val="500"/>
              </a:spcBef>
              <a:buFont charset="0" panose="020B0604020202020204" pitchFamily="34" typeface="Arial"/>
              <a:buChar char="•"/>
            </a:lvl7pPr>
            <a:lvl8pPr indent="-228600" marL="3429000">
              <a:lnSpc>
                <a:spcPct val="90000"/>
              </a:lnSpc>
              <a:spcBef>
                <a:spcPts val="500"/>
              </a:spcBef>
              <a:buFont charset="0" panose="020B0604020202020204" pitchFamily="34" typeface="Arial"/>
              <a:buChar char="•"/>
            </a:lvl8pPr>
            <a:lvl9pPr indent="-228600" marL="3886200">
              <a:lnSpc>
                <a:spcPct val="90000"/>
              </a:lnSpc>
              <a:spcBef>
                <a:spcPts val="500"/>
              </a:spcBef>
              <a:buFont charset="0" panose="020B0604020202020204" pitchFamily="34" typeface="Arial"/>
              <a:buChar char="•"/>
            </a:lvl9pPr>
          </a:lstStyle>
          <a:p>
            <a:r>
              <a:rPr altLang="zh-CN" dirty="0" lang="en-US" sz="4400">
                <a:latin typeface="+mj-lt"/>
              </a:rPr>
              <a:t>Connection</a:t>
            </a:r>
            <a:endParaRPr altLang="zh-CN" dirty="0" lang="en-US" sz="4400">
              <a:latin typeface="+mj-lt"/>
            </a:endParaRPr>
          </a:p>
          <a:p>
            <a:endParaRPr altLang="zh-CN" dirty="0" lang="en-US" sz="4400">
              <a:latin typeface="+mj-lt"/>
            </a:endParaRPr>
          </a:p>
        </p:txBody>
      </p:sp>
      <p:sp>
        <p:nvSpPr>
          <p:cNvPr id="8" name="Oval 13"/>
          <p:cNvSpPr/>
          <p:nvPr/>
        </p:nvSpPr>
        <p:spPr>
          <a:xfrm>
            <a:off x="892175" y="3308985"/>
            <a:ext cx="235585" cy="2355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sz="1050">
                <a:ln w="0"/>
                <a:solidFill>
                  <a:schemeClr val="tx2">
                    <a:lumMod val="75000"/>
                    <a:lumOff val="25000"/>
                  </a:schemeClr>
                </a:solidFill>
                <a:effectLst>
                  <a:outerShdw algn="tl" blurRad="38100" dir="2700000" dist="19050" rotWithShape="0">
                    <a:schemeClr val="dk1">
                      <a:alpha val="40000"/>
                    </a:schemeClr>
                  </a:outerShdw>
                </a:effectLst>
                <a:latin typeface="+mj-lt"/>
                <a:ea charset="0" panose="02000000000000000000" pitchFamily="2" typeface="Roboto Medium"/>
                <a:cs charset="0" panose="02000000000000000000" pitchFamily="2" typeface="Roboto Medium"/>
              </a:rPr>
              <a:t>1</a:t>
            </a:r>
            <a:endParaRPr dirty="0" lang="en-US" sz="1050">
              <a:solidFill>
                <a:schemeClr val="tx2">
                  <a:lumMod val="75000"/>
                  <a:lumOff val="25000"/>
                </a:schemeClr>
              </a:solidFill>
              <a:latin typeface="+mj-lt"/>
              <a:ea charset="0" panose="02000000000000000000" pitchFamily="2" typeface="Roboto Medium"/>
              <a:cs charset="0" panose="02000000000000000000" pitchFamily="2" typeface="Roboto Medium"/>
            </a:endParaRPr>
          </a:p>
        </p:txBody>
      </p:sp>
      <p:sp>
        <p:nvSpPr>
          <p:cNvPr id="13" name="Oval 19"/>
          <p:cNvSpPr/>
          <p:nvPr/>
        </p:nvSpPr>
        <p:spPr>
          <a:xfrm>
            <a:off x="4092575" y="3308985"/>
            <a:ext cx="235585" cy="2355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sz="1050">
                <a:ln w="0"/>
                <a:solidFill>
                  <a:schemeClr val="tx2">
                    <a:lumMod val="75000"/>
                    <a:lumOff val="25000"/>
                  </a:schemeClr>
                </a:solidFill>
                <a:effectLst>
                  <a:outerShdw algn="tl" blurRad="38100" dir="2700000" dist="19050" rotWithShape="0">
                    <a:schemeClr val="dk1">
                      <a:alpha val="40000"/>
                    </a:schemeClr>
                  </a:outerShdw>
                </a:effectLst>
                <a:latin typeface="+mj-lt"/>
                <a:ea charset="0" panose="02000000000000000000" pitchFamily="2" typeface="Roboto Medium"/>
                <a:cs charset="0" panose="02000000000000000000" pitchFamily="2" typeface="Roboto Medium"/>
              </a:rPr>
              <a:t>2</a:t>
            </a:r>
            <a:endParaRPr dirty="0" lang="en-US" sz="1050">
              <a:ln w="0"/>
              <a:solidFill>
                <a:schemeClr val="tx2">
                  <a:lumMod val="75000"/>
                  <a:lumOff val="25000"/>
                </a:schemeClr>
              </a:solidFill>
              <a:effectLst>
                <a:outerShdw algn="tl" blurRad="38100" dir="2700000" dist="19050" rotWithShape="0">
                  <a:schemeClr val="dk1">
                    <a:alpha val="40000"/>
                  </a:schemeClr>
                </a:outerShdw>
              </a:effectLst>
              <a:latin typeface="+mj-lt"/>
              <a:ea charset="0" panose="02000000000000000000" pitchFamily="2" typeface="Roboto Medium"/>
              <a:cs charset="0" panose="02000000000000000000" pitchFamily="2" typeface="Roboto Medium"/>
            </a:endParaRPr>
          </a:p>
        </p:txBody>
      </p:sp>
      <p:cxnSp>
        <p:nvCxnSpPr>
          <p:cNvPr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id="14" name="Straight Connector 25"/>
          <p:cNvCxnSpPr/>
          <p:nvPr/>
        </p:nvCxnSpPr>
        <p:spPr>
          <a:xfrm flipH="1">
            <a:off x="3665349" y="3309288"/>
            <a:ext cx="4545" cy="2404703"/>
          </a:xfrm>
          <a:prstGeom prst="line">
            <a:avLst/>
          </a:prstGeom>
          <a:ln>
            <a:solidFill>
              <a:schemeClr val="tx2">
                <a:lumMod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19" name="Oval 13"/>
          <p:cNvSpPr/>
          <p:nvPr/>
        </p:nvSpPr>
        <p:spPr>
          <a:xfrm>
            <a:off x="892175" y="4761865"/>
            <a:ext cx="235585" cy="23558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sz="1050">
                <a:ln w="0"/>
                <a:solidFill>
                  <a:schemeClr val="tx2">
                    <a:lumMod val="75000"/>
                    <a:lumOff val="25000"/>
                  </a:schemeClr>
                </a:solidFill>
                <a:effectLst>
                  <a:outerShdw algn="tl" blurRad="38100" dir="2700000" dist="19050" rotWithShape="0">
                    <a:schemeClr val="dk1">
                      <a:alpha val="40000"/>
                    </a:schemeClr>
                  </a:outerShdw>
                </a:effectLst>
                <a:latin typeface="+mj-lt"/>
                <a:ea charset="0" panose="02000000000000000000" pitchFamily="2" typeface="Roboto Medium"/>
                <a:cs charset="0" panose="02000000000000000000" pitchFamily="2" typeface="Roboto Medium"/>
              </a:rPr>
              <a:t>3</a:t>
            </a:r>
            <a:endParaRPr dirty="0" lang="en-US" sz="1050">
              <a:ln w="0"/>
              <a:solidFill>
                <a:schemeClr val="tx2">
                  <a:lumMod val="75000"/>
                  <a:lumOff val="25000"/>
                </a:schemeClr>
              </a:solidFill>
              <a:effectLst>
                <a:outerShdw algn="tl" blurRad="38100" dir="2700000" dist="19050" rotWithShape="0">
                  <a:schemeClr val="dk1">
                    <a:alpha val="40000"/>
                  </a:schemeClr>
                </a:outerShdw>
              </a:effectLst>
              <a:latin typeface="+mj-lt"/>
              <a:ea charset="0" panose="02000000000000000000" pitchFamily="2" typeface="Roboto Medium"/>
              <a:cs charset="0" panose="02000000000000000000" pitchFamily="2" typeface="Roboto Medium"/>
            </a:endParaRPr>
          </a:p>
        </p:txBody>
      </p:sp>
      <p:grpSp>
        <p:nvGrpSpPr>
          <p:cNvPr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id="20" name="Group 15"/>
          <p:cNvGrpSpPr/>
          <p:nvPr/>
        </p:nvGrpSpPr>
        <p:grpSpPr>
          <a:xfrm>
            <a:off x="4092478" y="4761711"/>
            <a:ext cx="2803467" cy="257009"/>
            <a:chOff x="1410393" y="1663470"/>
            <a:chExt cx="2803467" cy="257009"/>
          </a:xfrm>
        </p:grpSpPr>
        <p:sp>
          <p:nvSpPr>
            <p:cNvPr id="22" name="Title 3"/>
            <p:cNvSpPr txBox="1"/>
            <p:nvPr/>
          </p:nvSpPr>
          <p:spPr>
            <a:xfrm>
              <a:off x="1645920" y="1673940"/>
              <a:ext cx="2567940" cy="246539"/>
            </a:xfrm>
            <a:prstGeom prst="rect">
              <a:avLst/>
            </a:prstGeom>
          </p:spPr>
          <p:txBody>
            <a:bodyPr/>
            <a:lstStyle>
              <a:lvl1pPr algn="l" defTabSz="914400" eaLnBrk="1" hangingPunct="1" latinLnBrk="0" rtl="0">
                <a:lnSpc>
                  <a:spcPct val="70000"/>
                </a:lnSpc>
                <a:spcBef>
                  <a:spcPct val="0"/>
                </a:spcBef>
                <a:buNone/>
                <a:defRPr b="1" i="0" kern="1200" sz="3600">
                  <a:solidFill>
                    <a:schemeClr val="tx1"/>
                  </a:solidFill>
                  <a:latin charset="0" typeface="Roboto Thin"/>
                  <a:ea charset="0" typeface="Roboto Thin"/>
                  <a:cs charset="0" typeface="Roboto Thin"/>
                </a:defRPr>
              </a:lvl1pPr>
            </a:lstStyle>
            <a:p>
              <a:pPr>
                <a:lnSpc>
                  <a:spcPct val="80000"/>
                </a:lnSpc>
              </a:pPr>
              <a:endParaRPr b="0" dirty="0" lang="en-US" sz="500">
                <a:solidFill>
                  <a:schemeClr val="tx2">
                    <a:lumMod val="75000"/>
                    <a:lumOff val="25000"/>
                  </a:schemeClr>
                </a:solidFill>
                <a:latin typeface="+mj-lt"/>
                <a:ea charset="0" panose="02000000000000000000" pitchFamily="2" typeface="Roboto Medium"/>
                <a:cs charset="0" panose="02000000000000000000" pitchFamily="2" typeface="Roboto Medium"/>
              </a:endParaRPr>
            </a:p>
          </p:txBody>
        </p:sp>
        <p:sp>
          <p:nvSpPr>
            <p:cNvPr id="24" name="Oval 19"/>
            <p:cNvSpPr/>
            <p:nvPr/>
          </p:nvSpPr>
          <p:spPr>
            <a:xfrm>
              <a:off x="1410393" y="1663470"/>
              <a:ext cx="235527" cy="23552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r>
                <a:rPr dirty="0" lang="en-US" sz="1050">
                  <a:ln w="0"/>
                  <a:solidFill>
                    <a:schemeClr val="tx2">
                      <a:lumMod val="75000"/>
                      <a:lumOff val="25000"/>
                    </a:schemeClr>
                  </a:solidFill>
                  <a:effectLst>
                    <a:outerShdw algn="tl" blurRad="38100" dir="2700000" dist="19050" rotWithShape="0">
                      <a:schemeClr val="dk1">
                        <a:alpha val="40000"/>
                      </a:schemeClr>
                    </a:outerShdw>
                  </a:effectLst>
                  <a:latin typeface="+mj-lt"/>
                  <a:ea charset="0" panose="02000000000000000000" pitchFamily="2" typeface="Roboto Medium"/>
                  <a:cs charset="0" panose="02000000000000000000" pitchFamily="2" typeface="Roboto Medium"/>
                </a:rPr>
                <a:t>4</a:t>
              </a:r>
              <a:endParaRPr dirty="0" lang="en-US" sz="1050">
                <a:ln w="0"/>
                <a:solidFill>
                  <a:schemeClr val="tx2">
                    <a:lumMod val="75000"/>
                    <a:lumOff val="25000"/>
                  </a:schemeClr>
                </a:solidFill>
                <a:effectLst>
                  <a:outerShdw algn="tl" blurRad="38100" dir="2700000" dist="19050" rotWithShape="0">
                    <a:schemeClr val="dk1">
                      <a:alpha val="40000"/>
                    </a:schemeClr>
                  </a:outerShdw>
                </a:effectLst>
                <a:latin typeface="+mj-lt"/>
                <a:ea charset="0" panose="02000000000000000000" pitchFamily="2" typeface="Roboto Medium"/>
                <a:cs charset="0" panose="02000000000000000000" pitchFamily="2" typeface="Roboto Medium"/>
              </a:endParaRPr>
            </a:p>
          </p:txBody>
        </p:sp>
      </p:grpSp>
      <p:cxnSp>
        <p:nvCxnSpPr>
          <p:cNvPr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id="25" name="Straight Connector 25"/>
          <p:cNvCxnSpPr/>
          <p:nvPr/>
        </p:nvCxnSpPr>
        <p:spPr>
          <a:xfrm flipH="1" flipV="1">
            <a:off x="753025" y="4587208"/>
            <a:ext cx="5987312" cy="34728"/>
          </a:xfrm>
          <a:prstGeom prst="line">
            <a:avLst/>
          </a:prstGeom>
          <a:ln>
            <a:solidFill>
              <a:schemeClr val="tx2">
                <a:lumMod val="50000"/>
                <a:alpha val="20000"/>
              </a:schemeClr>
            </a:solidFill>
          </a:ln>
        </p:spPr>
        <p:style>
          <a:lnRef idx="1">
            <a:schemeClr val="accent1"/>
          </a:lnRef>
          <a:fillRef idx="0">
            <a:schemeClr val="accent1"/>
          </a:fillRef>
          <a:effectRef idx="0">
            <a:schemeClr val="accent1"/>
          </a:effectRef>
          <a:fontRef idx="minor">
            <a:schemeClr val="tx1"/>
          </a:fontRef>
        </p:style>
      </p:cxnSp>
      <p:pic>
        <p:nvPicPr>
          <p:cNvPr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id="30" name="图片 29"/>
          <p:cNvPicPr>
            <a:picLocks noChangeAspect="1"/>
          </p:cNvPicPr>
          <p:nvPr/>
        </p:nvPicPr>
        <p:blipFill rotWithShape="1">
          <a:blip cstate="print" r:embed="rId1">
            <a:extLst>
              <a:ext uri="{28A0092B-C50C-407E-A947-70E740481C1C}">
                <a14:useLocalDpi xmlns:a14="http://schemas.microsoft.com/office/drawing/2010/main" val="0"/>
              </a:ext>
            </a:extLst>
          </a:blip>
          <a:srcRect b="37" r="34"/>
          <a:stretch>
            <a:fillRect/>
          </a:stretch>
        </p:blipFill>
        <p:spPr>
          <a:xfrm>
            <a:off x="6381223" y="434599"/>
            <a:ext cx="6965123" cy="6904981"/>
          </a:xfrm>
          <a:prstGeom prst="rect">
            <a:avLst/>
          </a:prstGeom>
        </p:spPr>
      </p:pic>
      <p:sp>
        <p:nvSpPr>
          <p:cNvPr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hidden="1" id="36" name="e7d195523061f1c0"/>
          <p:cNvSpPr txBox="1"/>
          <p:nvPr/>
        </p:nvSpPr>
        <p:spPr>
          <a:xfrm>
            <a:off x="-355600" y="1803400"/>
            <a:ext cx="322909" cy="1016000"/>
          </a:xfrm>
          <a:prstGeom prst="rect">
            <a:avLst/>
          </a:prstGeom>
          <a:noFill/>
        </p:spPr>
        <p:txBody>
          <a:bodyPr rtlCol="0" vert="wordArtVert">
            <a:spAutoFit/>
          </a:bodyPr>
          <a:lstStyle/>
          <a:p>
            <a:r>
              <a:rPr altLang="zh-CN" lang="en-US" sz="100"/>
              <a:t>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a:t>
            </a:r>
            <a:endParaRPr altLang="en-US" lang="zh-CN" sz="100"/>
          </a:p>
        </p:txBody>
      </p:sp>
      <p:sp>
        <p:nvSpPr>
          <p:cNvPr id="3" name="文本框 2"/>
          <p:cNvSpPr txBox="1"/>
          <p:nvPr/>
        </p:nvSpPr>
        <p:spPr>
          <a:xfrm>
            <a:off x="1029335" y="3815715"/>
            <a:ext cx="4064000" cy="521970"/>
          </a:xfrm>
          <a:prstGeom prst="rect">
            <a:avLst/>
          </a:prstGeom>
          <a:noFill/>
        </p:spPr>
        <p:txBody>
          <a:bodyPr rtlCol="0" wrap="square">
            <a:spAutoFit/>
          </a:bodyPr>
          <a:p>
            <a:r>
              <a:rPr altLang="zh-CN" b="1" lang="en-US" sz="2800">
                <a:latin charset="-122" panose="02010600030101010101" typeface="等线"/>
                <a:ea charset="-122" panose="02010600030101010101" typeface="等线"/>
              </a:rPr>
              <a:t>Handshaking</a:t>
            </a:r>
            <a:endParaRPr altLang="zh-CN" b="1" lang="en-US" sz="2800">
              <a:latin charset="-122" panose="02010600030101010101" typeface="等线"/>
              <a:ea charset="-122" panose="02010600030101010101" typeface="等线"/>
            </a:endParaRPr>
          </a:p>
        </p:txBody>
      </p:sp>
      <p:sp>
        <p:nvSpPr>
          <p:cNvPr id="26" name="文本框 25"/>
          <p:cNvSpPr txBox="1"/>
          <p:nvPr/>
        </p:nvSpPr>
        <p:spPr>
          <a:xfrm>
            <a:off x="4092575" y="3589020"/>
            <a:ext cx="4064000" cy="953135"/>
          </a:xfrm>
          <a:prstGeom prst="rect">
            <a:avLst/>
          </a:prstGeom>
          <a:noFill/>
        </p:spPr>
        <p:txBody>
          <a:bodyPr rtlCol="0" wrap="square">
            <a:spAutoFit/>
          </a:bodyPr>
          <a:p>
            <a:r>
              <a:rPr altLang="zh-CN" b="1" lang="en-US" sz="2800">
                <a:latin charset="-122" panose="02010600030101010101" typeface="等线"/>
                <a:ea charset="-122" panose="02010600030101010101" typeface="等线"/>
              </a:rPr>
              <a:t>C</a:t>
            </a:r>
            <a:r>
              <a:rPr altLang="en-US" b="1" lang="zh-CN" sz="2800">
                <a:latin charset="-122" panose="02010600030101010101" typeface="等线"/>
                <a:ea charset="-122" panose="02010600030101010101" typeface="等线"/>
              </a:rPr>
              <a:t>onnection </a:t>
            </a:r>
            <a:endParaRPr altLang="en-US" b="1" lang="zh-CN" sz="2800">
              <a:latin charset="-122" panose="02010600030101010101" typeface="等线"/>
              <a:ea charset="-122" panose="02010600030101010101" typeface="等线"/>
            </a:endParaRPr>
          </a:p>
          <a:p>
            <a:r>
              <a:rPr altLang="en-US" b="1" lang="zh-CN" sz="2800">
                <a:latin charset="-122" panose="02010600030101010101" typeface="等线"/>
                <a:ea charset="-122" panose="02010600030101010101" typeface="等线"/>
              </a:rPr>
              <a:t>management</a:t>
            </a:r>
            <a:endParaRPr altLang="en-US" b="1" lang="zh-CN" sz="2800">
              <a:latin charset="-122" panose="02010600030101010101" typeface="等线"/>
              <a:ea charset="-122" panose="02010600030101010101" typeface="等线"/>
            </a:endParaRPr>
          </a:p>
        </p:txBody>
      </p:sp>
      <p:sp>
        <p:nvSpPr>
          <p:cNvPr id="31" name="文本框 30"/>
          <p:cNvSpPr txBox="1"/>
          <p:nvPr/>
        </p:nvSpPr>
        <p:spPr>
          <a:xfrm>
            <a:off x="1127760" y="4871720"/>
            <a:ext cx="4064000" cy="953135"/>
          </a:xfrm>
          <a:prstGeom prst="rect">
            <a:avLst/>
          </a:prstGeom>
          <a:noFill/>
        </p:spPr>
        <p:txBody>
          <a:bodyPr rtlCol="0" wrap="square">
            <a:spAutoFit/>
          </a:bodyPr>
          <a:p>
            <a:r>
              <a:rPr altLang="en-US" b="1" lang="zh-CN" sz="2800">
                <a:latin charset="-122" panose="02010600030101010101" typeface="等线"/>
                <a:ea charset="-122" panose="02010600030101010101" typeface="等线"/>
              </a:rPr>
              <a:t>Reduce </a:t>
            </a:r>
            <a:endParaRPr altLang="en-US" b="1" lang="zh-CN" sz="2800">
              <a:latin charset="-122" panose="02010600030101010101" typeface="等线"/>
              <a:ea charset="-122" panose="02010600030101010101" typeface="等线"/>
            </a:endParaRPr>
          </a:p>
          <a:p>
            <a:r>
              <a:rPr altLang="en-US" b="1" lang="zh-CN" sz="2800">
                <a:latin charset="-122" panose="02010600030101010101" typeface="等线"/>
                <a:ea charset="-122" panose="02010600030101010101" typeface="等线"/>
              </a:rPr>
              <a:t>interference</a:t>
            </a:r>
            <a:endParaRPr altLang="en-US" b="1" lang="zh-CN" sz="2800">
              <a:latin charset="-122" panose="02010600030101010101" typeface="等线"/>
              <a:ea charset="-122" panose="02010600030101010101" typeface="等线"/>
            </a:endParaRPr>
          </a:p>
        </p:txBody>
      </p:sp>
      <p:sp>
        <p:nvSpPr>
          <p:cNvPr id="33" name="文本框 32"/>
          <p:cNvSpPr txBox="1"/>
          <p:nvPr/>
        </p:nvSpPr>
        <p:spPr>
          <a:xfrm>
            <a:off x="4196080" y="4871720"/>
            <a:ext cx="4064000" cy="953135"/>
          </a:xfrm>
          <a:prstGeom prst="rect">
            <a:avLst/>
          </a:prstGeom>
          <a:noFill/>
        </p:spPr>
        <p:txBody>
          <a:bodyPr rtlCol="0" wrap="square">
            <a:spAutoFit/>
          </a:bodyPr>
          <a:p>
            <a:r>
              <a:rPr altLang="en-US" b="1" lang="zh-CN" sz="2800">
                <a:latin charset="-122" panose="02010600030101010101" typeface="等线"/>
                <a:ea charset="-122" panose="02010600030101010101" typeface="等线"/>
              </a:rPr>
              <a:t>Optimize </a:t>
            </a:r>
            <a:endParaRPr altLang="en-US" b="1" lang="zh-CN" sz="2800">
              <a:latin charset="-122" panose="02010600030101010101" typeface="等线"/>
              <a:ea charset="-122" panose="02010600030101010101" typeface="等线"/>
            </a:endParaRPr>
          </a:p>
          <a:p>
            <a:r>
              <a:rPr altLang="en-US" b="1" lang="zh-CN" sz="2800">
                <a:latin charset="-122" panose="02010600030101010101" typeface="等线"/>
                <a:ea charset="-122" panose="02010600030101010101" typeface="等线"/>
              </a:rPr>
              <a:t>transmission</a:t>
            </a:r>
            <a:endParaRPr altLang="en-US" b="1" lang="zh-CN" sz="2800">
              <a:latin charset="-122" panose="02010600030101010101" typeface="等线"/>
              <a:ea charset="-122" panose="02010600030101010101" typeface="等线"/>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p:nvPr/>
        </p:nvSpPr>
        <p:spPr>
          <a:xfrm>
            <a:off x="4978130" y="-1433735"/>
            <a:ext cx="8398413" cy="8398413"/>
          </a:xfrm>
          <a:prstGeom prst="ellipse">
            <a:avLst/>
          </a:prstGeom>
          <a:solidFill>
            <a:schemeClr val="accent6">
              <a:alpha val="68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3" name="椭圆 2"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p:nvPr/>
        </p:nvSpPr>
        <p:spPr>
          <a:xfrm>
            <a:off x="6096000" y="-244966"/>
            <a:ext cx="6243710" cy="6243710"/>
          </a:xfrm>
          <a:prstGeom prst="ellipse">
            <a:avLst/>
          </a:prstGeom>
          <a:solidFill>
            <a:schemeClr val="accent5">
              <a:alpha val="79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6" name="Freeform: Shape 78"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p:nvPr/>
        </p:nvSpPr>
        <p:spPr>
          <a:xfrm>
            <a:off x="6162675" y="1701569"/>
            <a:ext cx="6029325" cy="5156430"/>
          </a:xfrm>
          <a:custGeom>
            <a:avLst/>
            <a:gdLst>
              <a:gd name="connsiteX0" fmla="*/ 4889646 w 6863283"/>
              <a:gd name="connsiteY0" fmla="*/ 777 h 5869652"/>
              <a:gd name="connsiteX1" fmla="*/ 6329151 w 6863283"/>
              <a:gd name="connsiteY1" fmla="*/ 305501 h 5869652"/>
              <a:gd name="connsiteX2" fmla="*/ 6817152 w 6863283"/>
              <a:gd name="connsiteY2" fmla="*/ 304283 h 5869652"/>
              <a:gd name="connsiteX3" fmla="*/ 6863283 w 6863283"/>
              <a:gd name="connsiteY3" fmla="*/ 298138 h 5869652"/>
              <a:gd name="connsiteX4" fmla="*/ 6863283 w 6863283"/>
              <a:gd name="connsiteY4" fmla="*/ 5869652 h 5869652"/>
              <a:gd name="connsiteX5" fmla="*/ 0 w 6863283"/>
              <a:gd name="connsiteY5" fmla="*/ 5869652 h 5869652"/>
              <a:gd name="connsiteX6" fmla="*/ 42660 w 6863283"/>
              <a:gd name="connsiteY6" fmla="*/ 5527482 h 5869652"/>
              <a:gd name="connsiteX7" fmla="*/ 974673 w 6863283"/>
              <a:gd name="connsiteY7" fmla="*/ 3999970 h 5869652"/>
              <a:gd name="connsiteX8" fmla="*/ 2395119 w 6863283"/>
              <a:gd name="connsiteY8" fmla="*/ 3680205 h 5869652"/>
              <a:gd name="connsiteX9" fmla="*/ 3406686 w 6863283"/>
              <a:gd name="connsiteY9" fmla="*/ 3921742 h 5869652"/>
              <a:gd name="connsiteX10" fmla="*/ 4357869 w 6863283"/>
              <a:gd name="connsiteY10" fmla="*/ 3002493 h 5869652"/>
              <a:gd name="connsiteX11" fmla="*/ 4039278 w 6863283"/>
              <a:gd name="connsiteY11" fmla="*/ 2399168 h 5869652"/>
              <a:gd name="connsiteX12" fmla="*/ 3760975 w 6863283"/>
              <a:gd name="connsiteY12" fmla="*/ 1093551 h 5869652"/>
              <a:gd name="connsiteX13" fmla="*/ 4546844 w 6863283"/>
              <a:gd name="connsiteY13" fmla="*/ 65683 h 5869652"/>
              <a:gd name="connsiteX14" fmla="*/ 4889646 w 6863283"/>
              <a:gd name="connsiteY14" fmla="*/ 777 h 586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63283" h="5869652">
                <a:moveTo>
                  <a:pt x="4889646" y="777"/>
                </a:moveTo>
                <a:cubicBezTo>
                  <a:pt x="5377612" y="-16445"/>
                  <a:pt x="5838736" y="258066"/>
                  <a:pt x="6329151" y="305501"/>
                </a:cubicBezTo>
                <a:cubicBezTo>
                  <a:pt x="6491688" y="321273"/>
                  <a:pt x="6654954" y="319464"/>
                  <a:pt x="6817152" y="304283"/>
                </a:cubicBezTo>
                <a:lnTo>
                  <a:pt x="6863283" y="298138"/>
                </a:lnTo>
                <a:lnTo>
                  <a:pt x="6863283" y="5869652"/>
                </a:lnTo>
                <a:lnTo>
                  <a:pt x="0" y="5869652"/>
                </a:lnTo>
                <a:lnTo>
                  <a:pt x="42660" y="5527482"/>
                </a:lnTo>
                <a:cubicBezTo>
                  <a:pt x="156123" y="4918769"/>
                  <a:pt x="456343" y="4347990"/>
                  <a:pt x="974673" y="3999970"/>
                </a:cubicBezTo>
                <a:cubicBezTo>
                  <a:pt x="1386944" y="3723235"/>
                  <a:pt x="1903920" y="3606750"/>
                  <a:pt x="2395119" y="3680205"/>
                </a:cubicBezTo>
                <a:cubicBezTo>
                  <a:pt x="2738368" y="3731516"/>
                  <a:pt x="3063683" y="3870617"/>
                  <a:pt x="3406686" y="3921742"/>
                </a:cubicBezTo>
                <a:cubicBezTo>
                  <a:pt x="4024378" y="4013948"/>
                  <a:pt x="4613912" y="3698968"/>
                  <a:pt x="4357869" y="3002493"/>
                </a:cubicBezTo>
                <a:cubicBezTo>
                  <a:pt x="4279320" y="2788717"/>
                  <a:pt x="4147957" y="2599171"/>
                  <a:pt x="4039278" y="2399168"/>
                </a:cubicBezTo>
                <a:cubicBezTo>
                  <a:pt x="3822897" y="2001225"/>
                  <a:pt x="3693142" y="1541357"/>
                  <a:pt x="3760975" y="1093551"/>
                </a:cubicBezTo>
                <a:cubicBezTo>
                  <a:pt x="3828808" y="645747"/>
                  <a:pt x="4120092" y="217816"/>
                  <a:pt x="4546844" y="65683"/>
                </a:cubicBezTo>
                <a:cubicBezTo>
                  <a:pt x="4663001" y="24261"/>
                  <a:pt x="4777038" y="4751"/>
                  <a:pt x="4889646" y="777"/>
                </a:cubicBezTo>
                <a:close/>
              </a:path>
            </a:pathLst>
          </a:custGeom>
          <a:gradFill>
            <a:gsLst>
              <a:gs pos="16000">
                <a:schemeClr val="accent6">
                  <a:alpha val="21000"/>
                </a:schemeClr>
              </a:gs>
              <a:gs pos="100000">
                <a:schemeClr val="bg1">
                  <a:alpha val="700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8" name="图片 7"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PicPr>
            <a:picLocks noChangeAspect="1"/>
          </p:cNvPicPr>
          <p:nvPr/>
        </p:nvPicPr>
        <p:blipFill>
          <a:blip r:embed="rId1"/>
          <a:stretch>
            <a:fillRect/>
          </a:stretch>
        </p:blipFill>
        <p:spPr>
          <a:xfrm>
            <a:off x="5876117" y="-535748"/>
            <a:ext cx="6602437" cy="6602437"/>
          </a:xfrm>
          <a:prstGeom prst="rect">
            <a:avLst/>
          </a:prstGeom>
        </p:spPr>
      </p:pic>
      <p:sp>
        <p:nvSpPr>
          <p:cNvPr id="7" name="Freeform: Shape 79"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p:nvPr/>
        </p:nvSpPr>
        <p:spPr>
          <a:xfrm>
            <a:off x="6471138" y="3369258"/>
            <a:ext cx="5720861" cy="3488741"/>
          </a:xfrm>
          <a:custGeom>
            <a:avLst/>
            <a:gdLst>
              <a:gd name="connsiteX0" fmla="*/ 5227202 w 5227202"/>
              <a:gd name="connsiteY0" fmla="*/ 0 h 3187694"/>
              <a:gd name="connsiteX1" fmla="*/ 5227202 w 5227202"/>
              <a:gd name="connsiteY1" fmla="*/ 3187694 h 3187694"/>
              <a:gd name="connsiteX2" fmla="*/ 0 w 5227202"/>
              <a:gd name="connsiteY2" fmla="*/ 3187694 h 3187694"/>
              <a:gd name="connsiteX3" fmla="*/ 9238 w 5227202"/>
              <a:gd name="connsiteY3" fmla="*/ 3171079 h 3187694"/>
              <a:gd name="connsiteX4" fmla="*/ 999604 w 5227202"/>
              <a:gd name="connsiteY4" fmla="*/ 2385361 h 3187694"/>
              <a:gd name="connsiteX5" fmla="*/ 3508692 w 5227202"/>
              <a:gd name="connsiteY5" fmla="*/ 2372090 h 3187694"/>
              <a:gd name="connsiteX6" fmla="*/ 5003645 w 5227202"/>
              <a:gd name="connsiteY6" fmla="*/ 345940 h 3187694"/>
              <a:gd name="connsiteX7" fmla="*/ 5121138 w 5227202"/>
              <a:gd name="connsiteY7" fmla="*/ 151990 h 318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27202" h="3187694">
                <a:moveTo>
                  <a:pt x="5227202" y="0"/>
                </a:moveTo>
                <a:lnTo>
                  <a:pt x="5227202" y="3187694"/>
                </a:lnTo>
                <a:lnTo>
                  <a:pt x="0" y="3187694"/>
                </a:lnTo>
                <a:lnTo>
                  <a:pt x="9238" y="3171079"/>
                </a:lnTo>
                <a:cubicBezTo>
                  <a:pt x="241446" y="2795115"/>
                  <a:pt x="584311" y="2511538"/>
                  <a:pt x="999604" y="2385361"/>
                </a:cubicBezTo>
                <a:cubicBezTo>
                  <a:pt x="1816327" y="2137318"/>
                  <a:pt x="2686002" y="2567896"/>
                  <a:pt x="3508692" y="2372090"/>
                </a:cubicBezTo>
                <a:cubicBezTo>
                  <a:pt x="4422630" y="2154677"/>
                  <a:pt x="4557634" y="1144080"/>
                  <a:pt x="5003645" y="345940"/>
                </a:cubicBezTo>
                <a:cubicBezTo>
                  <a:pt x="5040168" y="280609"/>
                  <a:pt x="5079542" y="215760"/>
                  <a:pt x="5121138" y="151990"/>
                </a:cubicBezTo>
                <a:close/>
              </a:path>
            </a:pathLst>
          </a:custGeom>
          <a:gradFill flip="none" rotWithShape="1">
            <a:gsLst>
              <a:gs pos="0">
                <a:schemeClr val="accent4">
                  <a:lumMod val="60000"/>
                  <a:lumOff val="40000"/>
                  <a:alpha val="0"/>
                </a:schemeClr>
              </a:gs>
              <a:gs pos="80000">
                <a:schemeClr val="accent4">
                  <a:alpha val="3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矩形: 圆角 8"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p:nvPr/>
        </p:nvSpPr>
        <p:spPr>
          <a:xfrm>
            <a:off x="264942" y="154745"/>
            <a:ext cx="11662116" cy="534572"/>
          </a:xfrm>
          <a:prstGeom prst="roundRect">
            <a:avLst/>
          </a:prstGeom>
          <a:solidFill>
            <a:srgbClr val="F2E9DA">
              <a:alpha val="27059"/>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10" name="组合 9"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GrpSpPr/>
          <p:nvPr/>
        </p:nvGrpSpPr>
        <p:grpSpPr>
          <a:xfrm>
            <a:off x="384598" y="333328"/>
            <a:ext cx="5876040" cy="261610"/>
            <a:chOff x="6027473" y="260675"/>
            <a:chExt cx="5876040" cy="261610"/>
          </a:xfrm>
        </p:grpSpPr>
        <p:sp>
          <p:nvSpPr>
            <p:cNvPr id="11" name="TextBox 22"/>
            <p:cNvSpPr txBox="1"/>
            <p:nvPr/>
          </p:nvSpPr>
          <p:spPr>
            <a:xfrm>
              <a:off x="6027473" y="260675"/>
              <a:ext cx="578028"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solidFill>
                    <a:schemeClr val="tx1">
                      <a:lumMod val="65000"/>
                      <a:lumOff val="35000"/>
                    </a:schemeClr>
                  </a:solidFill>
                  <a:effectLst/>
                  <a:uLnTx/>
                  <a:uFillTx/>
                  <a:latin typeface="+mn-ea"/>
                </a:rPr>
                <a:t>ALL</a:t>
              </a:r>
              <a:endParaRPr kumimoji="0" lang="en-US" sz="1100" i="0" u="none" strike="noStrike" kern="1200" cap="none" spc="0" normalizeH="0" baseline="0" noProof="0" dirty="0">
                <a:solidFill>
                  <a:schemeClr val="tx1">
                    <a:lumMod val="65000"/>
                    <a:lumOff val="35000"/>
                  </a:schemeClr>
                </a:solidFill>
                <a:effectLst/>
                <a:uLnTx/>
                <a:uFillTx/>
                <a:latin typeface="+mn-ea"/>
              </a:endParaRPr>
            </a:p>
          </p:txBody>
        </p:sp>
        <p:sp>
          <p:nvSpPr>
            <p:cNvPr id="12" name="TextBox 29"/>
            <p:cNvSpPr txBox="1"/>
            <p:nvPr/>
          </p:nvSpPr>
          <p:spPr>
            <a:xfrm>
              <a:off x="6670009" y="260675"/>
              <a:ext cx="1357892"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solidFill>
                    <a:schemeClr val="tx1">
                      <a:lumMod val="65000"/>
                      <a:lumOff val="35000"/>
                    </a:schemeClr>
                  </a:solidFill>
                  <a:effectLst/>
                  <a:uLnTx/>
                  <a:uFillTx/>
                  <a:latin typeface="+mn-ea"/>
                </a:rPr>
                <a:t>WEB DESIGN</a:t>
              </a:r>
              <a:endParaRPr kumimoji="0" lang="en-US" sz="1100" i="0" u="none" strike="noStrike" kern="1200" cap="none" spc="0" normalizeH="0" baseline="0" noProof="0" dirty="0">
                <a:solidFill>
                  <a:schemeClr val="tx1">
                    <a:lumMod val="65000"/>
                    <a:lumOff val="35000"/>
                  </a:schemeClr>
                </a:solidFill>
                <a:effectLst/>
                <a:uLnTx/>
                <a:uFillTx/>
                <a:latin typeface="+mn-ea"/>
              </a:endParaRPr>
            </a:p>
          </p:txBody>
        </p:sp>
        <p:sp>
          <p:nvSpPr>
            <p:cNvPr id="13" name="TextBox 35"/>
            <p:cNvSpPr txBox="1"/>
            <p:nvPr/>
          </p:nvSpPr>
          <p:spPr>
            <a:xfrm>
              <a:off x="8093049" y="260675"/>
              <a:ext cx="1141352"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solidFill>
                    <a:schemeClr val="tx1">
                      <a:lumMod val="65000"/>
                      <a:lumOff val="35000"/>
                    </a:schemeClr>
                  </a:solidFill>
                  <a:effectLst/>
                  <a:uLnTx/>
                  <a:uFillTx/>
                  <a:latin typeface="+mn-ea"/>
                </a:rPr>
                <a:t>GRAPHICS</a:t>
              </a:r>
              <a:endParaRPr kumimoji="0" lang="en-US" sz="1100" i="0" u="none" strike="noStrike" kern="1200" cap="none" spc="0" normalizeH="0" baseline="0" noProof="0" dirty="0">
                <a:solidFill>
                  <a:schemeClr val="tx1">
                    <a:lumMod val="65000"/>
                    <a:lumOff val="35000"/>
                  </a:schemeClr>
                </a:solidFill>
                <a:effectLst/>
                <a:uLnTx/>
                <a:uFillTx/>
                <a:latin typeface="+mn-ea"/>
              </a:endParaRPr>
            </a:p>
          </p:txBody>
        </p:sp>
        <p:sp>
          <p:nvSpPr>
            <p:cNvPr id="14" name="TextBox 37"/>
            <p:cNvSpPr txBox="1"/>
            <p:nvPr/>
          </p:nvSpPr>
          <p:spPr>
            <a:xfrm>
              <a:off x="9298318" y="260675"/>
              <a:ext cx="958434"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solidFill>
                    <a:schemeClr val="tx1">
                      <a:lumMod val="65000"/>
                      <a:lumOff val="35000"/>
                    </a:schemeClr>
                  </a:solidFill>
                  <a:effectLst/>
                  <a:uLnTx/>
                  <a:uFillTx/>
                  <a:latin typeface="+mn-ea"/>
                </a:rPr>
                <a:t>BRANDS</a:t>
              </a:r>
              <a:endParaRPr kumimoji="0" lang="en-US" sz="1100" i="0" u="none" strike="noStrike" kern="1200" cap="none" spc="0" normalizeH="0" baseline="0" noProof="0" dirty="0">
                <a:solidFill>
                  <a:schemeClr val="tx1">
                    <a:lumMod val="65000"/>
                    <a:lumOff val="35000"/>
                  </a:schemeClr>
                </a:solidFill>
                <a:effectLst/>
                <a:uLnTx/>
                <a:uFillTx/>
                <a:latin typeface="+mn-ea"/>
              </a:endParaRPr>
            </a:p>
          </p:txBody>
        </p:sp>
        <p:sp>
          <p:nvSpPr>
            <p:cNvPr id="15" name="TextBox 39"/>
            <p:cNvSpPr txBox="1"/>
            <p:nvPr/>
          </p:nvSpPr>
          <p:spPr>
            <a:xfrm>
              <a:off x="10299559" y="260675"/>
              <a:ext cx="1603954"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solidFill>
                    <a:schemeClr val="tx1">
                      <a:lumMod val="65000"/>
                      <a:lumOff val="35000"/>
                    </a:schemeClr>
                  </a:solidFill>
                  <a:effectLst/>
                  <a:uLnTx/>
                  <a:uFillTx/>
                  <a:latin typeface="+mn-ea"/>
                </a:rPr>
                <a:t>USER INTERFACE</a:t>
              </a:r>
              <a:endParaRPr kumimoji="0" lang="en-US" sz="1100" i="0" u="none" strike="noStrike" kern="1200" cap="none" spc="0" normalizeH="0" baseline="0" noProof="0" dirty="0">
                <a:solidFill>
                  <a:schemeClr val="tx1">
                    <a:lumMod val="65000"/>
                    <a:lumOff val="35000"/>
                  </a:schemeClr>
                </a:solidFill>
                <a:effectLst/>
                <a:uLnTx/>
                <a:uFillTx/>
                <a:latin typeface="+mn-ea"/>
              </a:endParaRPr>
            </a:p>
          </p:txBody>
        </p:sp>
      </p:grpSp>
      <p:sp>
        <p:nvSpPr>
          <p:cNvPr id="17" name="缺角矩形 16"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p:nvPr/>
        </p:nvSpPr>
        <p:spPr>
          <a:xfrm>
            <a:off x="1129305" y="1888194"/>
            <a:ext cx="576775" cy="576776"/>
          </a:xfrm>
          <a:prstGeom prst="plaque">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缺角矩形 17"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p:nvPr/>
        </p:nvSpPr>
        <p:spPr>
          <a:xfrm>
            <a:off x="4691024" y="4387605"/>
            <a:ext cx="576775" cy="576776"/>
          </a:xfrm>
          <a:prstGeom prst="plaque">
            <a:avLst>
              <a:gd name="adj" fmla="val 50000"/>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9" name="缺角矩形 18"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p:nvPr/>
        </p:nvSpPr>
        <p:spPr>
          <a:xfrm>
            <a:off x="4772464" y="2372275"/>
            <a:ext cx="400093" cy="400094"/>
          </a:xfrm>
          <a:prstGeom prst="plaque">
            <a:avLst>
              <a:gd name="adj" fmla="val 50000"/>
            </a:avLst>
          </a:prstGeom>
          <a:solidFill>
            <a:srgbClr val="F7F797"/>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0" name="缺角矩形 19"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p:nvPr/>
        </p:nvSpPr>
        <p:spPr>
          <a:xfrm>
            <a:off x="1129305" y="1888194"/>
            <a:ext cx="576775" cy="576776"/>
          </a:xfrm>
          <a:prstGeom prst="plaque">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txBox="1"/>
          <p:nvPr/>
        </p:nvSpPr>
        <p:spPr>
          <a:xfrm>
            <a:off x="264739" y="2625794"/>
            <a:ext cx="6801728" cy="1322070"/>
          </a:xfrm>
          <a:prstGeom prst="rect">
            <a:avLst/>
          </a:prstGeom>
          <a:noFill/>
        </p:spPr>
        <p:txBody>
          <a:bodyPr wrap="square">
            <a:spAutoFit/>
          </a:bodyPr>
          <a:lstStyle/>
          <a:p>
            <a:r>
              <a:rPr lang="en-US" altLang="zh-CN" sz="8000" b="1" dirty="0">
                <a:solidFill>
                  <a:schemeClr val="tx1">
                    <a:lumMod val="75000"/>
                    <a:lumOff val="25000"/>
                  </a:schemeClr>
                </a:solidFill>
                <a:effectLst>
                  <a:outerShdw blurRad="88900" dist="127000" dir="2700000" algn="tl">
                    <a:srgbClr val="000000">
                      <a:alpha val="35000"/>
                    </a:srgbClr>
                  </a:outerShdw>
                </a:effectLst>
                <a:latin typeface="+mj-ea"/>
                <a:ea typeface="+mj-ea"/>
              </a:rPr>
              <a:t>Thank you</a:t>
            </a:r>
            <a:endParaRPr lang="zh-CN" altLang="en-US" sz="8000" b="1" dirty="0">
              <a:solidFill>
                <a:schemeClr val="tx1">
                  <a:lumMod val="75000"/>
                  <a:lumOff val="25000"/>
                </a:schemeClr>
              </a:solidFill>
              <a:latin typeface="+mj-ea"/>
              <a:ea typeface="+mj-ea"/>
            </a:endParaRPr>
          </a:p>
        </p:txBody>
      </p:sp>
      <p:sp>
        <p:nvSpPr>
          <p:cNvPr id="24" name="Freeform 62"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a:spLocks noEditPoints="1"/>
          </p:cNvSpPr>
          <p:nvPr/>
        </p:nvSpPr>
        <p:spPr bwMode="auto">
          <a:xfrm>
            <a:off x="382441" y="6460951"/>
            <a:ext cx="137450" cy="135137"/>
          </a:xfrm>
          <a:custGeom>
            <a:avLst/>
            <a:gdLst>
              <a:gd name="T0" fmla="*/ 92739 w 55"/>
              <a:gd name="T1" fmla="*/ 185737 h 54"/>
              <a:gd name="T2" fmla="*/ 0 w 55"/>
              <a:gd name="T3" fmla="*/ 92869 h 54"/>
              <a:gd name="T4" fmla="*/ 92739 w 55"/>
              <a:gd name="T5" fmla="*/ 0 h 54"/>
              <a:gd name="T6" fmla="*/ 188913 w 55"/>
              <a:gd name="T7" fmla="*/ 92869 h 54"/>
              <a:gd name="T8" fmla="*/ 92739 w 55"/>
              <a:gd name="T9" fmla="*/ 185737 h 54"/>
              <a:gd name="T10" fmla="*/ 13739 w 55"/>
              <a:gd name="T11" fmla="*/ 92869 h 54"/>
              <a:gd name="T12" fmla="*/ 92739 w 55"/>
              <a:gd name="T13" fmla="*/ 171979 h 54"/>
              <a:gd name="T14" fmla="*/ 171739 w 55"/>
              <a:gd name="T15" fmla="*/ 92869 h 54"/>
              <a:gd name="T16" fmla="*/ 92739 w 55"/>
              <a:gd name="T17" fmla="*/ 13758 h 54"/>
              <a:gd name="T18" fmla="*/ 13739 w 55"/>
              <a:gd name="T19" fmla="*/ 92869 h 54"/>
              <a:gd name="T20" fmla="*/ 140826 w 55"/>
              <a:gd name="T21" fmla="*/ 127264 h 54"/>
              <a:gd name="T22" fmla="*/ 96174 w 55"/>
              <a:gd name="T23" fmla="*/ 151341 h 54"/>
              <a:gd name="T24" fmla="*/ 37783 w 55"/>
              <a:gd name="T25" fmla="*/ 92869 h 54"/>
              <a:gd name="T26" fmla="*/ 96174 w 55"/>
              <a:gd name="T27" fmla="*/ 34396 h 54"/>
              <a:gd name="T28" fmla="*/ 137391 w 55"/>
              <a:gd name="T29" fmla="*/ 58473 h 54"/>
              <a:gd name="T30" fmla="*/ 137391 w 55"/>
              <a:gd name="T31" fmla="*/ 72231 h 54"/>
              <a:gd name="T32" fmla="*/ 137391 w 55"/>
              <a:gd name="T33" fmla="*/ 72231 h 54"/>
              <a:gd name="T34" fmla="*/ 123652 w 55"/>
              <a:gd name="T35" fmla="*/ 72231 h 54"/>
              <a:gd name="T36" fmla="*/ 120217 w 55"/>
              <a:gd name="T37" fmla="*/ 72231 h 54"/>
              <a:gd name="T38" fmla="*/ 120217 w 55"/>
              <a:gd name="T39" fmla="*/ 61912 h 54"/>
              <a:gd name="T40" fmla="*/ 96174 w 55"/>
              <a:gd name="T41" fmla="*/ 51594 h 54"/>
              <a:gd name="T42" fmla="*/ 54957 w 55"/>
              <a:gd name="T43" fmla="*/ 92869 h 54"/>
              <a:gd name="T44" fmla="*/ 96174 w 55"/>
              <a:gd name="T45" fmla="*/ 134143 h 54"/>
              <a:gd name="T46" fmla="*/ 120217 w 55"/>
              <a:gd name="T47" fmla="*/ 123825 h 54"/>
              <a:gd name="T48" fmla="*/ 120217 w 55"/>
              <a:gd name="T49" fmla="*/ 113506 h 54"/>
              <a:gd name="T50" fmla="*/ 123652 w 55"/>
              <a:gd name="T51" fmla="*/ 113506 h 54"/>
              <a:gd name="T52" fmla="*/ 137391 w 55"/>
              <a:gd name="T53" fmla="*/ 113506 h 54"/>
              <a:gd name="T54" fmla="*/ 140826 w 55"/>
              <a:gd name="T55" fmla="*/ 113506 h 54"/>
              <a:gd name="T56" fmla="*/ 140826 w 55"/>
              <a:gd name="T57" fmla="*/ 127264 h 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5" h="54">
                <a:moveTo>
                  <a:pt x="27" y="54"/>
                </a:moveTo>
                <a:cubicBezTo>
                  <a:pt x="12" y="54"/>
                  <a:pt x="0" y="42"/>
                  <a:pt x="0" y="27"/>
                </a:cubicBezTo>
                <a:cubicBezTo>
                  <a:pt x="0" y="12"/>
                  <a:pt x="12" y="0"/>
                  <a:pt x="27" y="0"/>
                </a:cubicBezTo>
                <a:cubicBezTo>
                  <a:pt x="42" y="0"/>
                  <a:pt x="55" y="12"/>
                  <a:pt x="55" y="27"/>
                </a:cubicBezTo>
                <a:cubicBezTo>
                  <a:pt x="55" y="42"/>
                  <a:pt x="42" y="54"/>
                  <a:pt x="27" y="54"/>
                </a:cubicBezTo>
                <a:close/>
                <a:moveTo>
                  <a:pt x="4" y="27"/>
                </a:moveTo>
                <a:cubicBezTo>
                  <a:pt x="4" y="40"/>
                  <a:pt x="15" y="50"/>
                  <a:pt x="27" y="50"/>
                </a:cubicBezTo>
                <a:cubicBezTo>
                  <a:pt x="40" y="50"/>
                  <a:pt x="50" y="40"/>
                  <a:pt x="50" y="27"/>
                </a:cubicBezTo>
                <a:cubicBezTo>
                  <a:pt x="50" y="14"/>
                  <a:pt x="40" y="4"/>
                  <a:pt x="27" y="4"/>
                </a:cubicBezTo>
                <a:cubicBezTo>
                  <a:pt x="15" y="4"/>
                  <a:pt x="4" y="14"/>
                  <a:pt x="4" y="27"/>
                </a:cubicBezTo>
                <a:close/>
                <a:moveTo>
                  <a:pt x="41" y="37"/>
                </a:moveTo>
                <a:cubicBezTo>
                  <a:pt x="41" y="42"/>
                  <a:pt x="33" y="44"/>
                  <a:pt x="28" y="44"/>
                </a:cubicBezTo>
                <a:cubicBezTo>
                  <a:pt x="18" y="44"/>
                  <a:pt x="11" y="37"/>
                  <a:pt x="11" y="27"/>
                </a:cubicBezTo>
                <a:cubicBezTo>
                  <a:pt x="11" y="17"/>
                  <a:pt x="18" y="10"/>
                  <a:pt x="28" y="10"/>
                </a:cubicBezTo>
                <a:cubicBezTo>
                  <a:pt x="31" y="10"/>
                  <a:pt x="40" y="11"/>
                  <a:pt x="40" y="17"/>
                </a:cubicBezTo>
                <a:cubicBezTo>
                  <a:pt x="40" y="21"/>
                  <a:pt x="40" y="21"/>
                  <a:pt x="40" y="21"/>
                </a:cubicBezTo>
                <a:cubicBezTo>
                  <a:pt x="40" y="21"/>
                  <a:pt x="40" y="21"/>
                  <a:pt x="40" y="21"/>
                </a:cubicBezTo>
                <a:cubicBezTo>
                  <a:pt x="36" y="21"/>
                  <a:pt x="36" y="21"/>
                  <a:pt x="36" y="21"/>
                </a:cubicBezTo>
                <a:cubicBezTo>
                  <a:pt x="35" y="21"/>
                  <a:pt x="35" y="21"/>
                  <a:pt x="35" y="21"/>
                </a:cubicBezTo>
                <a:cubicBezTo>
                  <a:pt x="35" y="18"/>
                  <a:pt x="35" y="18"/>
                  <a:pt x="35" y="18"/>
                </a:cubicBezTo>
                <a:cubicBezTo>
                  <a:pt x="35" y="16"/>
                  <a:pt x="31" y="15"/>
                  <a:pt x="28" y="15"/>
                </a:cubicBezTo>
                <a:cubicBezTo>
                  <a:pt x="21" y="15"/>
                  <a:pt x="16" y="20"/>
                  <a:pt x="16" y="27"/>
                </a:cubicBezTo>
                <a:cubicBezTo>
                  <a:pt x="16" y="34"/>
                  <a:pt x="21" y="39"/>
                  <a:pt x="28" y="39"/>
                </a:cubicBezTo>
                <a:cubicBezTo>
                  <a:pt x="31" y="39"/>
                  <a:pt x="35" y="38"/>
                  <a:pt x="35" y="36"/>
                </a:cubicBezTo>
                <a:cubicBezTo>
                  <a:pt x="35" y="33"/>
                  <a:pt x="35" y="33"/>
                  <a:pt x="35" y="33"/>
                </a:cubicBezTo>
                <a:cubicBezTo>
                  <a:pt x="35" y="33"/>
                  <a:pt x="36" y="33"/>
                  <a:pt x="36" y="33"/>
                </a:cubicBezTo>
                <a:cubicBezTo>
                  <a:pt x="40" y="33"/>
                  <a:pt x="40" y="33"/>
                  <a:pt x="40" y="33"/>
                </a:cubicBezTo>
                <a:cubicBezTo>
                  <a:pt x="41" y="33"/>
                  <a:pt x="41" y="33"/>
                  <a:pt x="41" y="33"/>
                </a:cubicBezTo>
                <a:lnTo>
                  <a:pt x="41" y="37"/>
                </a:lnTo>
                <a:close/>
              </a:path>
            </a:pathLst>
          </a:custGeom>
          <a:solidFill>
            <a:schemeClr val="tx1">
              <a:lumMod val="75000"/>
              <a:lumOff val="25000"/>
            </a:schemeClr>
          </a:solidFill>
          <a:ln>
            <a:noFill/>
          </a:ln>
        </p:spPr>
        <p:txBody>
          <a:bodyPr/>
          <a:lstStyle/>
          <a:p>
            <a:pPr algn="l"/>
            <a:endParaRPr lang="en-US" sz="1000" dirty="0">
              <a:solidFill>
                <a:schemeClr val="bg1"/>
              </a:solidFill>
              <a:latin typeface="Advent Pro" panose="02000506040000020004" pitchFamily="2" charset="0"/>
              <a:ea typeface="Roboto Condensed" panose="02000000000000000000" pitchFamily="2" charset="0"/>
            </a:endParaRPr>
          </a:p>
        </p:txBody>
      </p:sp>
      <p:sp>
        <p:nvSpPr>
          <p:cNvPr id="25" name="TextBox 40"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txBox="1"/>
          <p:nvPr/>
        </p:nvSpPr>
        <p:spPr>
          <a:xfrm>
            <a:off x="557429" y="6401561"/>
            <a:ext cx="2202847" cy="246221"/>
          </a:xfrm>
          <a:prstGeom prst="rect">
            <a:avLst/>
          </a:prstGeom>
          <a:noFill/>
        </p:spPr>
        <p:txBody>
          <a:bodyPr wrap="none" rtlCol="0">
            <a:spAutoFit/>
          </a:bodyPr>
          <a:lstStyle/>
          <a:p>
            <a:pPr algn="l"/>
            <a:r>
              <a:rPr lang="en-US" sz="1000" spc="300" dirty="0" err="1">
                <a:solidFill>
                  <a:schemeClr val="tx1">
                    <a:lumMod val="75000"/>
                    <a:lumOff val="25000"/>
                  </a:schemeClr>
                </a:solidFill>
                <a:latin typeface="Nexa Light" panose="02000000000000000000" pitchFamily="50" charset="0"/>
                <a:ea typeface="Roboto Condensed" panose="02000000000000000000" pitchFamily="2" charset="0"/>
                <a:cs typeface="Segoe UI" panose="020B0502040204020203" pitchFamily="34" charset="0"/>
              </a:rPr>
              <a:t>Company.ALL</a:t>
            </a:r>
            <a:r>
              <a:rPr lang="en-US" sz="1000" spc="300" dirty="0">
                <a:solidFill>
                  <a:schemeClr val="tx1">
                    <a:lumMod val="75000"/>
                    <a:lumOff val="25000"/>
                  </a:schemeClr>
                </a:solidFill>
                <a:latin typeface="Nexa Light" panose="02000000000000000000" pitchFamily="50" charset="0"/>
                <a:ea typeface="Roboto Condensed" panose="02000000000000000000" pitchFamily="2" charset="0"/>
                <a:cs typeface="Segoe UI" panose="020B0502040204020203" pitchFamily="34" charset="0"/>
              </a:rPr>
              <a:t> RIGHTS</a:t>
            </a:r>
            <a:endParaRPr lang="id-ID" sz="1000" spc="300" dirty="0">
              <a:solidFill>
                <a:schemeClr val="tx1">
                  <a:lumMod val="75000"/>
                  <a:lumOff val="25000"/>
                </a:schemeClr>
              </a:solidFill>
              <a:latin typeface="Nexa Light" panose="02000000000000000000" pitchFamily="50" charset="0"/>
              <a:ea typeface="Roboto Condensed" panose="02000000000000000000" pitchFamily="2" charset="0"/>
              <a:cs typeface="Segoe UI" panose="020B0502040204020203"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形状 2"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p:nvPr/>
        </p:nvSpPr>
        <p:spPr>
          <a:xfrm>
            <a:off x="5514535" y="0"/>
            <a:ext cx="6710290" cy="6879102"/>
          </a:xfrm>
          <a:custGeom>
            <a:avLst/>
            <a:gdLst>
              <a:gd name="connsiteX0" fmla="*/ 2700997 w 6710290"/>
              <a:gd name="connsiteY0" fmla="*/ 0 h 6879102"/>
              <a:gd name="connsiteX1" fmla="*/ 6710290 w 6710290"/>
              <a:gd name="connsiteY1" fmla="*/ 0 h 6879102"/>
              <a:gd name="connsiteX2" fmla="*/ 6682154 w 6710290"/>
              <a:gd name="connsiteY2" fmla="*/ 6879102 h 6879102"/>
              <a:gd name="connsiteX3" fmla="*/ 0 w 6710290"/>
              <a:gd name="connsiteY3" fmla="*/ 6865034 h 6879102"/>
              <a:gd name="connsiteX4" fmla="*/ 2700997 w 6710290"/>
              <a:gd name="connsiteY4" fmla="*/ 0 h 687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0290" h="6879102">
                <a:moveTo>
                  <a:pt x="2700997" y="0"/>
                </a:moveTo>
                <a:lnTo>
                  <a:pt x="6710290" y="0"/>
                </a:lnTo>
                <a:lnTo>
                  <a:pt x="6682154" y="6879102"/>
                </a:lnTo>
                <a:lnTo>
                  <a:pt x="0" y="6865034"/>
                </a:lnTo>
                <a:lnTo>
                  <a:pt x="2700997" y="0"/>
                </a:lnTo>
                <a:close/>
              </a:path>
            </a:pathLst>
          </a:custGeom>
          <a:blipFill dpi="0" rotWithShape="1">
            <a:blip r:embed="rId1"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形状 4"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p:nvPr/>
        </p:nvSpPr>
        <p:spPr>
          <a:xfrm>
            <a:off x="5481710" y="0"/>
            <a:ext cx="6710290" cy="6879102"/>
          </a:xfrm>
          <a:custGeom>
            <a:avLst/>
            <a:gdLst>
              <a:gd name="connsiteX0" fmla="*/ 2700997 w 6710290"/>
              <a:gd name="connsiteY0" fmla="*/ 0 h 6879102"/>
              <a:gd name="connsiteX1" fmla="*/ 6710290 w 6710290"/>
              <a:gd name="connsiteY1" fmla="*/ 0 h 6879102"/>
              <a:gd name="connsiteX2" fmla="*/ 6682154 w 6710290"/>
              <a:gd name="connsiteY2" fmla="*/ 6879102 h 6879102"/>
              <a:gd name="connsiteX3" fmla="*/ 0 w 6710290"/>
              <a:gd name="connsiteY3" fmla="*/ 6865034 h 6879102"/>
              <a:gd name="connsiteX4" fmla="*/ 2700997 w 6710290"/>
              <a:gd name="connsiteY4" fmla="*/ 0 h 687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0290" h="6879102">
                <a:moveTo>
                  <a:pt x="2700997" y="0"/>
                </a:moveTo>
                <a:lnTo>
                  <a:pt x="6710290" y="0"/>
                </a:lnTo>
                <a:lnTo>
                  <a:pt x="6682154" y="6879102"/>
                </a:lnTo>
                <a:lnTo>
                  <a:pt x="0" y="6865034"/>
                </a:lnTo>
                <a:lnTo>
                  <a:pt x="2700997" y="0"/>
                </a:lnTo>
                <a:close/>
              </a:path>
            </a:pathLst>
          </a:custGeom>
          <a:solidFill>
            <a:srgbClr val="FED3D9">
              <a:alpha val="7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PicPr>
            <a:picLocks noChangeAspect="1"/>
          </p:cNvPicPr>
          <p:nvPr/>
        </p:nvPicPr>
        <p:blipFill>
          <a:blip r:embed="rId2"/>
          <a:stretch>
            <a:fillRect/>
          </a:stretch>
        </p:blipFill>
        <p:spPr>
          <a:xfrm>
            <a:off x="6146165" y="511175"/>
            <a:ext cx="6085205" cy="6085205"/>
          </a:xfrm>
          <a:prstGeom prst="rect">
            <a:avLst/>
          </a:prstGeom>
          <a:effectLst>
            <a:outerShdw blurRad="76200" dir="18900000" sy="23000" kx="-1200000" algn="bl" rotWithShape="0">
              <a:prstClr val="black">
                <a:alpha val="20000"/>
              </a:prstClr>
            </a:outerShdw>
          </a:effectLst>
        </p:spPr>
      </p:pic>
      <p:sp>
        <p:nvSpPr>
          <p:cNvPr id="6" name="矩形: 圆角 5"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p:nvPr/>
        </p:nvSpPr>
        <p:spPr>
          <a:xfrm>
            <a:off x="264942" y="154745"/>
            <a:ext cx="11662116" cy="534572"/>
          </a:xfrm>
          <a:prstGeom prst="roundRect">
            <a:avLst/>
          </a:prstGeom>
          <a:solidFill>
            <a:srgbClr val="F2E9DA">
              <a:alpha val="27059"/>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7" name="组合 6"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GrpSpPr/>
          <p:nvPr/>
        </p:nvGrpSpPr>
        <p:grpSpPr>
          <a:xfrm>
            <a:off x="384598" y="333328"/>
            <a:ext cx="5876040" cy="261610"/>
            <a:chOff x="6027473" y="260675"/>
            <a:chExt cx="5876040" cy="261610"/>
          </a:xfrm>
        </p:grpSpPr>
        <p:sp>
          <p:nvSpPr>
            <p:cNvPr id="8" name="TextBox 22"/>
            <p:cNvSpPr txBox="1"/>
            <p:nvPr/>
          </p:nvSpPr>
          <p:spPr>
            <a:xfrm>
              <a:off x="6027473" y="260675"/>
              <a:ext cx="578028"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solidFill>
                    <a:schemeClr val="tx1">
                      <a:lumMod val="65000"/>
                      <a:lumOff val="35000"/>
                    </a:schemeClr>
                  </a:solidFill>
                  <a:effectLst/>
                  <a:uLnTx/>
                  <a:uFillTx/>
                  <a:latin typeface="+mn-ea"/>
                </a:rPr>
                <a:t>ALL</a:t>
              </a:r>
              <a:endParaRPr kumimoji="0" lang="en-US" sz="1100" i="0" u="none" strike="noStrike" kern="1200" cap="none" spc="0" normalizeH="0" baseline="0" noProof="0" dirty="0">
                <a:solidFill>
                  <a:schemeClr val="tx1">
                    <a:lumMod val="65000"/>
                    <a:lumOff val="35000"/>
                  </a:schemeClr>
                </a:solidFill>
                <a:effectLst/>
                <a:uLnTx/>
                <a:uFillTx/>
                <a:latin typeface="+mn-ea"/>
              </a:endParaRPr>
            </a:p>
          </p:txBody>
        </p:sp>
        <p:sp>
          <p:nvSpPr>
            <p:cNvPr id="9" name="TextBox 29"/>
            <p:cNvSpPr txBox="1"/>
            <p:nvPr/>
          </p:nvSpPr>
          <p:spPr>
            <a:xfrm>
              <a:off x="6670009" y="260675"/>
              <a:ext cx="1357892"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solidFill>
                    <a:schemeClr val="tx1">
                      <a:lumMod val="65000"/>
                      <a:lumOff val="35000"/>
                    </a:schemeClr>
                  </a:solidFill>
                  <a:effectLst/>
                  <a:uLnTx/>
                  <a:uFillTx/>
                  <a:latin typeface="+mn-ea"/>
                </a:rPr>
                <a:t>WEB DESIGN</a:t>
              </a:r>
              <a:endParaRPr kumimoji="0" lang="en-US" sz="1100" i="0" u="none" strike="noStrike" kern="1200" cap="none" spc="0" normalizeH="0" baseline="0" noProof="0" dirty="0">
                <a:solidFill>
                  <a:schemeClr val="tx1">
                    <a:lumMod val="65000"/>
                    <a:lumOff val="35000"/>
                  </a:schemeClr>
                </a:solidFill>
                <a:effectLst/>
                <a:uLnTx/>
                <a:uFillTx/>
                <a:latin typeface="+mn-ea"/>
              </a:endParaRPr>
            </a:p>
          </p:txBody>
        </p:sp>
        <p:sp>
          <p:nvSpPr>
            <p:cNvPr id="10" name="TextBox 35"/>
            <p:cNvSpPr txBox="1"/>
            <p:nvPr/>
          </p:nvSpPr>
          <p:spPr>
            <a:xfrm>
              <a:off x="8093049" y="260675"/>
              <a:ext cx="1141352"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solidFill>
                    <a:schemeClr val="tx1">
                      <a:lumMod val="65000"/>
                      <a:lumOff val="35000"/>
                    </a:schemeClr>
                  </a:solidFill>
                  <a:effectLst/>
                  <a:uLnTx/>
                  <a:uFillTx/>
                  <a:latin typeface="+mn-ea"/>
                </a:rPr>
                <a:t>GRAPHICS</a:t>
              </a:r>
              <a:endParaRPr kumimoji="0" lang="en-US" sz="1100" i="0" u="none" strike="noStrike" kern="1200" cap="none" spc="0" normalizeH="0" baseline="0" noProof="0" dirty="0">
                <a:solidFill>
                  <a:schemeClr val="tx1">
                    <a:lumMod val="65000"/>
                    <a:lumOff val="35000"/>
                  </a:schemeClr>
                </a:solidFill>
                <a:effectLst/>
                <a:uLnTx/>
                <a:uFillTx/>
                <a:latin typeface="+mn-ea"/>
              </a:endParaRPr>
            </a:p>
          </p:txBody>
        </p:sp>
        <p:sp>
          <p:nvSpPr>
            <p:cNvPr id="11" name="TextBox 37"/>
            <p:cNvSpPr txBox="1"/>
            <p:nvPr/>
          </p:nvSpPr>
          <p:spPr>
            <a:xfrm>
              <a:off x="9298318" y="260675"/>
              <a:ext cx="958434"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solidFill>
                    <a:schemeClr val="tx1">
                      <a:lumMod val="65000"/>
                      <a:lumOff val="35000"/>
                    </a:schemeClr>
                  </a:solidFill>
                  <a:effectLst/>
                  <a:uLnTx/>
                  <a:uFillTx/>
                  <a:latin typeface="+mn-ea"/>
                </a:rPr>
                <a:t>BRANDS</a:t>
              </a:r>
              <a:endParaRPr kumimoji="0" lang="en-US" sz="1100" i="0" u="none" strike="noStrike" kern="1200" cap="none" spc="0" normalizeH="0" baseline="0" noProof="0" dirty="0">
                <a:solidFill>
                  <a:schemeClr val="tx1">
                    <a:lumMod val="65000"/>
                    <a:lumOff val="35000"/>
                  </a:schemeClr>
                </a:solidFill>
                <a:effectLst/>
                <a:uLnTx/>
                <a:uFillTx/>
                <a:latin typeface="+mn-ea"/>
              </a:endParaRPr>
            </a:p>
          </p:txBody>
        </p:sp>
        <p:sp>
          <p:nvSpPr>
            <p:cNvPr id="12" name="TextBox 39"/>
            <p:cNvSpPr txBox="1"/>
            <p:nvPr/>
          </p:nvSpPr>
          <p:spPr>
            <a:xfrm>
              <a:off x="10299559" y="260675"/>
              <a:ext cx="1603954"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solidFill>
                    <a:schemeClr val="tx1">
                      <a:lumMod val="65000"/>
                      <a:lumOff val="35000"/>
                    </a:schemeClr>
                  </a:solidFill>
                  <a:effectLst/>
                  <a:uLnTx/>
                  <a:uFillTx/>
                  <a:latin typeface="+mn-ea"/>
                </a:rPr>
                <a:t>USER INTERFACE</a:t>
              </a:r>
              <a:endParaRPr kumimoji="0" lang="en-US" sz="1100" i="0" u="none" strike="noStrike" kern="1200" cap="none" spc="0" normalizeH="0" baseline="0" noProof="0" dirty="0">
                <a:solidFill>
                  <a:schemeClr val="tx1">
                    <a:lumMod val="65000"/>
                    <a:lumOff val="35000"/>
                  </a:schemeClr>
                </a:solidFill>
                <a:effectLst/>
                <a:uLnTx/>
                <a:uFillTx/>
                <a:latin typeface="+mn-ea"/>
              </a:endParaRPr>
            </a:p>
          </p:txBody>
        </p:sp>
      </p:grpSp>
      <p:sp>
        <p:nvSpPr>
          <p:cNvPr id="14" name="文本框 13"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txBox="1"/>
          <p:nvPr/>
        </p:nvSpPr>
        <p:spPr>
          <a:xfrm>
            <a:off x="254579" y="2625794"/>
            <a:ext cx="6801728" cy="1014730"/>
          </a:xfrm>
          <a:prstGeom prst="rect">
            <a:avLst/>
          </a:prstGeom>
          <a:noFill/>
        </p:spPr>
        <p:txBody>
          <a:bodyPr wrap="square">
            <a:spAutoFit/>
          </a:bodyPr>
          <a:lstStyle/>
          <a:p>
            <a:r>
              <a:rPr lang="en-US" altLang="zh-CN" sz="6000" b="1" dirty="0">
                <a:solidFill>
                  <a:schemeClr val="tx1">
                    <a:lumMod val="75000"/>
                    <a:lumOff val="25000"/>
                  </a:schemeClr>
                </a:solidFill>
                <a:latin typeface="等线" panose="02010600030101010101" charset="-122"/>
                <a:ea typeface="等线" panose="02010600030101010101" charset="-122"/>
              </a:rPr>
              <a:t>Implementation</a:t>
            </a:r>
            <a:endParaRPr lang="en-US" altLang="zh-CN" sz="6000" b="1" dirty="0">
              <a:solidFill>
                <a:schemeClr val="tx1">
                  <a:lumMod val="75000"/>
                  <a:lumOff val="25000"/>
                </a:schemeClr>
              </a:solidFill>
              <a:latin typeface="等线" panose="02010600030101010101" charset="-122"/>
              <a:ea typeface="等线" panose="02010600030101010101" charset="-122"/>
            </a:endParaRPr>
          </a:p>
        </p:txBody>
      </p:sp>
      <p:sp>
        <p:nvSpPr>
          <p:cNvPr id="17" name="Freeform 62"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a:spLocks noEditPoints="1"/>
          </p:cNvSpPr>
          <p:nvPr/>
        </p:nvSpPr>
        <p:spPr bwMode="auto">
          <a:xfrm>
            <a:off x="382441" y="6460951"/>
            <a:ext cx="137450" cy="135137"/>
          </a:xfrm>
          <a:custGeom>
            <a:avLst/>
            <a:gdLst>
              <a:gd name="T0" fmla="*/ 92739 w 55"/>
              <a:gd name="T1" fmla="*/ 185737 h 54"/>
              <a:gd name="T2" fmla="*/ 0 w 55"/>
              <a:gd name="T3" fmla="*/ 92869 h 54"/>
              <a:gd name="T4" fmla="*/ 92739 w 55"/>
              <a:gd name="T5" fmla="*/ 0 h 54"/>
              <a:gd name="T6" fmla="*/ 188913 w 55"/>
              <a:gd name="T7" fmla="*/ 92869 h 54"/>
              <a:gd name="T8" fmla="*/ 92739 w 55"/>
              <a:gd name="T9" fmla="*/ 185737 h 54"/>
              <a:gd name="T10" fmla="*/ 13739 w 55"/>
              <a:gd name="T11" fmla="*/ 92869 h 54"/>
              <a:gd name="T12" fmla="*/ 92739 w 55"/>
              <a:gd name="T13" fmla="*/ 171979 h 54"/>
              <a:gd name="T14" fmla="*/ 171739 w 55"/>
              <a:gd name="T15" fmla="*/ 92869 h 54"/>
              <a:gd name="T16" fmla="*/ 92739 w 55"/>
              <a:gd name="T17" fmla="*/ 13758 h 54"/>
              <a:gd name="T18" fmla="*/ 13739 w 55"/>
              <a:gd name="T19" fmla="*/ 92869 h 54"/>
              <a:gd name="T20" fmla="*/ 140826 w 55"/>
              <a:gd name="T21" fmla="*/ 127264 h 54"/>
              <a:gd name="T22" fmla="*/ 96174 w 55"/>
              <a:gd name="T23" fmla="*/ 151341 h 54"/>
              <a:gd name="T24" fmla="*/ 37783 w 55"/>
              <a:gd name="T25" fmla="*/ 92869 h 54"/>
              <a:gd name="T26" fmla="*/ 96174 w 55"/>
              <a:gd name="T27" fmla="*/ 34396 h 54"/>
              <a:gd name="T28" fmla="*/ 137391 w 55"/>
              <a:gd name="T29" fmla="*/ 58473 h 54"/>
              <a:gd name="T30" fmla="*/ 137391 w 55"/>
              <a:gd name="T31" fmla="*/ 72231 h 54"/>
              <a:gd name="T32" fmla="*/ 137391 w 55"/>
              <a:gd name="T33" fmla="*/ 72231 h 54"/>
              <a:gd name="T34" fmla="*/ 123652 w 55"/>
              <a:gd name="T35" fmla="*/ 72231 h 54"/>
              <a:gd name="T36" fmla="*/ 120217 w 55"/>
              <a:gd name="T37" fmla="*/ 72231 h 54"/>
              <a:gd name="T38" fmla="*/ 120217 w 55"/>
              <a:gd name="T39" fmla="*/ 61912 h 54"/>
              <a:gd name="T40" fmla="*/ 96174 w 55"/>
              <a:gd name="T41" fmla="*/ 51594 h 54"/>
              <a:gd name="T42" fmla="*/ 54957 w 55"/>
              <a:gd name="T43" fmla="*/ 92869 h 54"/>
              <a:gd name="T44" fmla="*/ 96174 w 55"/>
              <a:gd name="T45" fmla="*/ 134143 h 54"/>
              <a:gd name="T46" fmla="*/ 120217 w 55"/>
              <a:gd name="T47" fmla="*/ 123825 h 54"/>
              <a:gd name="T48" fmla="*/ 120217 w 55"/>
              <a:gd name="T49" fmla="*/ 113506 h 54"/>
              <a:gd name="T50" fmla="*/ 123652 w 55"/>
              <a:gd name="T51" fmla="*/ 113506 h 54"/>
              <a:gd name="T52" fmla="*/ 137391 w 55"/>
              <a:gd name="T53" fmla="*/ 113506 h 54"/>
              <a:gd name="T54" fmla="*/ 140826 w 55"/>
              <a:gd name="T55" fmla="*/ 113506 h 54"/>
              <a:gd name="T56" fmla="*/ 140826 w 55"/>
              <a:gd name="T57" fmla="*/ 127264 h 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5" h="54">
                <a:moveTo>
                  <a:pt x="27" y="54"/>
                </a:moveTo>
                <a:cubicBezTo>
                  <a:pt x="12" y="54"/>
                  <a:pt x="0" y="42"/>
                  <a:pt x="0" y="27"/>
                </a:cubicBezTo>
                <a:cubicBezTo>
                  <a:pt x="0" y="12"/>
                  <a:pt x="12" y="0"/>
                  <a:pt x="27" y="0"/>
                </a:cubicBezTo>
                <a:cubicBezTo>
                  <a:pt x="42" y="0"/>
                  <a:pt x="55" y="12"/>
                  <a:pt x="55" y="27"/>
                </a:cubicBezTo>
                <a:cubicBezTo>
                  <a:pt x="55" y="42"/>
                  <a:pt x="42" y="54"/>
                  <a:pt x="27" y="54"/>
                </a:cubicBezTo>
                <a:close/>
                <a:moveTo>
                  <a:pt x="4" y="27"/>
                </a:moveTo>
                <a:cubicBezTo>
                  <a:pt x="4" y="40"/>
                  <a:pt x="15" y="50"/>
                  <a:pt x="27" y="50"/>
                </a:cubicBezTo>
                <a:cubicBezTo>
                  <a:pt x="40" y="50"/>
                  <a:pt x="50" y="40"/>
                  <a:pt x="50" y="27"/>
                </a:cubicBezTo>
                <a:cubicBezTo>
                  <a:pt x="50" y="14"/>
                  <a:pt x="40" y="4"/>
                  <a:pt x="27" y="4"/>
                </a:cubicBezTo>
                <a:cubicBezTo>
                  <a:pt x="15" y="4"/>
                  <a:pt x="4" y="14"/>
                  <a:pt x="4" y="27"/>
                </a:cubicBezTo>
                <a:close/>
                <a:moveTo>
                  <a:pt x="41" y="37"/>
                </a:moveTo>
                <a:cubicBezTo>
                  <a:pt x="41" y="42"/>
                  <a:pt x="33" y="44"/>
                  <a:pt x="28" y="44"/>
                </a:cubicBezTo>
                <a:cubicBezTo>
                  <a:pt x="18" y="44"/>
                  <a:pt x="11" y="37"/>
                  <a:pt x="11" y="27"/>
                </a:cubicBezTo>
                <a:cubicBezTo>
                  <a:pt x="11" y="17"/>
                  <a:pt x="18" y="10"/>
                  <a:pt x="28" y="10"/>
                </a:cubicBezTo>
                <a:cubicBezTo>
                  <a:pt x="31" y="10"/>
                  <a:pt x="40" y="11"/>
                  <a:pt x="40" y="17"/>
                </a:cubicBezTo>
                <a:cubicBezTo>
                  <a:pt x="40" y="21"/>
                  <a:pt x="40" y="21"/>
                  <a:pt x="40" y="21"/>
                </a:cubicBezTo>
                <a:cubicBezTo>
                  <a:pt x="40" y="21"/>
                  <a:pt x="40" y="21"/>
                  <a:pt x="40" y="21"/>
                </a:cubicBezTo>
                <a:cubicBezTo>
                  <a:pt x="36" y="21"/>
                  <a:pt x="36" y="21"/>
                  <a:pt x="36" y="21"/>
                </a:cubicBezTo>
                <a:cubicBezTo>
                  <a:pt x="35" y="21"/>
                  <a:pt x="35" y="21"/>
                  <a:pt x="35" y="21"/>
                </a:cubicBezTo>
                <a:cubicBezTo>
                  <a:pt x="35" y="18"/>
                  <a:pt x="35" y="18"/>
                  <a:pt x="35" y="18"/>
                </a:cubicBezTo>
                <a:cubicBezTo>
                  <a:pt x="35" y="16"/>
                  <a:pt x="31" y="15"/>
                  <a:pt x="28" y="15"/>
                </a:cubicBezTo>
                <a:cubicBezTo>
                  <a:pt x="21" y="15"/>
                  <a:pt x="16" y="20"/>
                  <a:pt x="16" y="27"/>
                </a:cubicBezTo>
                <a:cubicBezTo>
                  <a:pt x="16" y="34"/>
                  <a:pt x="21" y="39"/>
                  <a:pt x="28" y="39"/>
                </a:cubicBezTo>
                <a:cubicBezTo>
                  <a:pt x="31" y="39"/>
                  <a:pt x="35" y="38"/>
                  <a:pt x="35" y="36"/>
                </a:cubicBezTo>
                <a:cubicBezTo>
                  <a:pt x="35" y="33"/>
                  <a:pt x="35" y="33"/>
                  <a:pt x="35" y="33"/>
                </a:cubicBezTo>
                <a:cubicBezTo>
                  <a:pt x="35" y="33"/>
                  <a:pt x="36" y="33"/>
                  <a:pt x="36" y="33"/>
                </a:cubicBezTo>
                <a:cubicBezTo>
                  <a:pt x="40" y="33"/>
                  <a:pt x="40" y="33"/>
                  <a:pt x="40" y="33"/>
                </a:cubicBezTo>
                <a:cubicBezTo>
                  <a:pt x="41" y="33"/>
                  <a:pt x="41" y="33"/>
                  <a:pt x="41" y="33"/>
                </a:cubicBezTo>
                <a:lnTo>
                  <a:pt x="41" y="37"/>
                </a:lnTo>
                <a:close/>
              </a:path>
            </a:pathLst>
          </a:custGeom>
          <a:solidFill>
            <a:schemeClr val="tx1">
              <a:lumMod val="75000"/>
              <a:lumOff val="25000"/>
            </a:schemeClr>
          </a:solidFill>
          <a:ln>
            <a:noFill/>
          </a:ln>
        </p:spPr>
        <p:txBody>
          <a:bodyPr/>
          <a:lstStyle/>
          <a:p>
            <a:pPr algn="l"/>
            <a:endParaRPr lang="en-US" sz="1000" dirty="0">
              <a:solidFill>
                <a:schemeClr val="bg1"/>
              </a:solidFill>
              <a:latin typeface="Advent Pro" panose="02000506040000020004" pitchFamily="2" charset="0"/>
              <a:ea typeface="Roboto Condensed" panose="02000000000000000000" pitchFamily="2" charset="0"/>
            </a:endParaRPr>
          </a:p>
        </p:txBody>
      </p:sp>
      <p:sp>
        <p:nvSpPr>
          <p:cNvPr id="18" name="TextBox 40"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txBox="1"/>
          <p:nvPr/>
        </p:nvSpPr>
        <p:spPr>
          <a:xfrm>
            <a:off x="557429" y="6401561"/>
            <a:ext cx="2202847" cy="246221"/>
          </a:xfrm>
          <a:prstGeom prst="rect">
            <a:avLst/>
          </a:prstGeom>
          <a:noFill/>
        </p:spPr>
        <p:txBody>
          <a:bodyPr wrap="none" rtlCol="0">
            <a:spAutoFit/>
          </a:bodyPr>
          <a:lstStyle/>
          <a:p>
            <a:pPr algn="l"/>
            <a:r>
              <a:rPr lang="en-US" sz="1000" spc="300" dirty="0" err="1">
                <a:solidFill>
                  <a:schemeClr val="tx1">
                    <a:lumMod val="75000"/>
                    <a:lumOff val="25000"/>
                  </a:schemeClr>
                </a:solidFill>
                <a:latin typeface="Nexa Light" panose="02000000000000000000" pitchFamily="50" charset="0"/>
                <a:ea typeface="Roboto Condensed" panose="02000000000000000000" pitchFamily="2" charset="0"/>
                <a:cs typeface="Segoe UI" panose="020B0502040204020203" pitchFamily="34" charset="0"/>
              </a:rPr>
              <a:t>Company.ALL</a:t>
            </a:r>
            <a:r>
              <a:rPr lang="en-US" sz="1000" spc="300" dirty="0">
                <a:solidFill>
                  <a:schemeClr val="tx1">
                    <a:lumMod val="75000"/>
                    <a:lumOff val="25000"/>
                  </a:schemeClr>
                </a:solidFill>
                <a:latin typeface="Nexa Light" panose="02000000000000000000" pitchFamily="50" charset="0"/>
                <a:ea typeface="Roboto Condensed" panose="02000000000000000000" pitchFamily="2" charset="0"/>
                <a:cs typeface="Segoe UI" panose="020B0502040204020203" pitchFamily="34" charset="0"/>
              </a:rPr>
              <a:t> RIGHTS</a:t>
            </a:r>
            <a:endParaRPr lang="id-ID" sz="1000" spc="300" dirty="0">
              <a:solidFill>
                <a:schemeClr val="tx1">
                  <a:lumMod val="75000"/>
                  <a:lumOff val="25000"/>
                </a:schemeClr>
              </a:solidFill>
              <a:latin typeface="Nexa Light" panose="02000000000000000000" pitchFamily="50" charset="0"/>
              <a:ea typeface="Roboto Condensed" panose="02000000000000000000" pitchFamily="2" charset="0"/>
              <a:cs typeface="Segoe UI" panose="020B0502040204020203" pitchFamily="34" charset="0"/>
            </a:endParaRPr>
          </a:p>
        </p:txBody>
      </p:sp>
      <p:sp>
        <p:nvSpPr>
          <p:cNvPr id="21" name="缺角矩形 20"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p:nvPr/>
        </p:nvSpPr>
        <p:spPr>
          <a:xfrm>
            <a:off x="1129305" y="1888194"/>
            <a:ext cx="576775" cy="576776"/>
          </a:xfrm>
          <a:prstGeom prst="plaque">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缺角矩形 21"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p:nvPr/>
        </p:nvSpPr>
        <p:spPr>
          <a:xfrm>
            <a:off x="4691024" y="4387605"/>
            <a:ext cx="576775" cy="576776"/>
          </a:xfrm>
          <a:prstGeom prst="plaque">
            <a:avLst>
              <a:gd name="adj" fmla="val 50000"/>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23" name="缺角矩形 22"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p:nvPr/>
        </p:nvSpPr>
        <p:spPr>
          <a:xfrm>
            <a:off x="4772464" y="2372275"/>
            <a:ext cx="400093" cy="400094"/>
          </a:xfrm>
          <a:prstGeom prst="plaque">
            <a:avLst>
              <a:gd name="adj" fmla="val 50000"/>
            </a:avLst>
          </a:prstGeom>
          <a:solidFill>
            <a:srgbClr val="F7F797"/>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SpPr txBox="1"/>
          <p:nvPr/>
        </p:nvSpPr>
        <p:spPr>
          <a:xfrm>
            <a:off x="4809429" y="4035872"/>
            <a:ext cx="4697985" cy="369332"/>
          </a:xfrm>
          <a:prstGeom prst="rect">
            <a:avLst/>
          </a:prstGeom>
          <a:noFill/>
        </p:spPr>
        <p:txBody>
          <a:bodyPr wrap="square" rtlCol="0">
            <a:spAutoFit/>
          </a:bodyPr>
          <a:lstStyle/>
          <a:p>
            <a:r>
              <a:rPr lang="en-US" dirty="0">
                <a:solidFill>
                  <a:schemeClr val="bg1"/>
                </a:solidFill>
                <a:cs typeface="+mn-ea"/>
                <a:sym typeface="+mn-lt"/>
              </a:rPr>
              <a:t>Modern Design Of PowerPoint</a:t>
            </a:r>
            <a:endParaRPr lang="en-US" dirty="0">
              <a:solidFill>
                <a:schemeClr val="bg1"/>
              </a:solidFill>
              <a:cs typeface="+mn-ea"/>
              <a:sym typeface="+mn-lt"/>
            </a:endParaRPr>
          </a:p>
        </p:txBody>
      </p:sp>
      <p:sp>
        <p:nvSpPr>
          <p:cNvPr id="7" name="Rectangle 6"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SpPr/>
          <p:nvPr/>
        </p:nvSpPr>
        <p:spPr>
          <a:xfrm>
            <a:off x="4809430" y="4480993"/>
            <a:ext cx="5853369" cy="1200329"/>
          </a:xfrm>
          <a:prstGeom prst="rect">
            <a:avLst/>
          </a:prstGeom>
          <a:scene3d>
            <a:camera prst="perspectiveFront" fov="2700000">
              <a:rot lat="600000" lon="600000" rev="0"/>
            </a:camera>
            <a:lightRig rig="threePt" dir="t"/>
          </a:scene3d>
          <a:sp3d z="600164">
            <a:bevelT w="0" h="600164"/>
            <a:bevelB w="0" h="600164"/>
          </a:sp3d>
        </p:spPr>
        <p:txBody>
          <a:bodyPr wrap="square">
            <a:spAutoFit/>
          </a:bodyPr>
          <a:lstStyle/>
          <a:p>
            <a:pPr>
              <a:lnSpc>
                <a:spcPct val="150000"/>
              </a:lnSpc>
            </a:pPr>
            <a:r>
              <a:rPr lang="en-US" sz="1200" dirty="0">
                <a:solidFill>
                  <a:schemeClr val="bg1"/>
                </a:solidFill>
                <a:cs typeface="+mn-ea"/>
                <a:sym typeface="+mn-lt"/>
              </a:rPr>
              <a:t>A wonderful serenity has taken possession of my entire soul, like these sweet mornings of spring which I enjoy with my whole heart. I am alone, and feel the charm of existence in this spot, which was created for the bliss of souls like mine. </a:t>
            </a:r>
            <a:endParaRPr lang="en-US" sz="1200" dirty="0">
              <a:solidFill>
                <a:schemeClr val="bg1"/>
              </a:solidFill>
              <a:cs typeface="+mn-ea"/>
              <a:sym typeface="+mn-lt"/>
            </a:endParaRPr>
          </a:p>
        </p:txBody>
      </p:sp>
      <p:sp>
        <p:nvSpPr>
          <p:cNvPr id="15" name="TextBox 14"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SpPr txBox="1"/>
          <p:nvPr/>
        </p:nvSpPr>
        <p:spPr>
          <a:xfrm>
            <a:off x="7097339" y="2724817"/>
            <a:ext cx="1495675" cy="230832"/>
          </a:xfrm>
          <a:prstGeom prst="rect">
            <a:avLst/>
          </a:prstGeom>
          <a:noFill/>
        </p:spPr>
        <p:txBody>
          <a:bodyPr wrap="square" rtlCol="0">
            <a:spAutoFit/>
          </a:bodyPr>
          <a:lstStyle/>
          <a:p>
            <a:r>
              <a:rPr lang="en-US" sz="900" dirty="0">
                <a:solidFill>
                  <a:schemeClr val="bg1">
                    <a:lumMod val="75000"/>
                  </a:schemeClr>
                </a:solidFill>
                <a:cs typeface="+mn-ea"/>
                <a:sym typeface="+mn-lt"/>
              </a:rPr>
              <a:t>Next   </a:t>
            </a:r>
            <a:endParaRPr lang="id-ID" sz="900" dirty="0">
              <a:solidFill>
                <a:schemeClr val="bg1">
                  <a:lumMod val="75000"/>
                </a:schemeClr>
              </a:solidFill>
              <a:cs typeface="+mn-ea"/>
              <a:sym typeface="+mn-lt"/>
            </a:endParaRPr>
          </a:p>
        </p:txBody>
      </p:sp>
      <p:grpSp>
        <p:nvGrpSpPr>
          <p:cNvPr id="18" name="Group 17"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GrpSpPr/>
          <p:nvPr/>
        </p:nvGrpSpPr>
        <p:grpSpPr>
          <a:xfrm>
            <a:off x="10664345" y="3908422"/>
            <a:ext cx="660492" cy="205272"/>
            <a:chOff x="6442216" y="3223727"/>
            <a:chExt cx="1082174" cy="336325"/>
          </a:xfrm>
          <a:solidFill>
            <a:schemeClr val="bg1"/>
          </a:solidFill>
        </p:grpSpPr>
        <p:sp>
          <p:nvSpPr>
            <p:cNvPr id="16" name="Freeform 45"/>
            <p:cNvSpPr/>
            <p:nvPr/>
          </p:nvSpPr>
          <p:spPr bwMode="auto">
            <a:xfrm>
              <a:off x="7334465" y="3223727"/>
              <a:ext cx="189925" cy="336325"/>
            </a:xfrm>
            <a:custGeom>
              <a:avLst/>
              <a:gdLst>
                <a:gd name="T0" fmla="*/ 6350 w 96"/>
                <a:gd name="T1" fmla="*/ 33734 h 168"/>
                <a:gd name="T2" fmla="*/ 106363 w 96"/>
                <a:gd name="T3" fmla="*/ 134938 h 168"/>
                <a:gd name="T4" fmla="*/ 4763 w 96"/>
                <a:gd name="T5" fmla="*/ 237747 h 168"/>
                <a:gd name="T6" fmla="*/ 4763 w 96"/>
                <a:gd name="T7" fmla="*/ 237747 h 168"/>
                <a:gd name="T8" fmla="*/ 0 w 96"/>
                <a:gd name="T9" fmla="*/ 250598 h 168"/>
                <a:gd name="T10" fmla="*/ 19050 w 96"/>
                <a:gd name="T11" fmla="*/ 269875 h 168"/>
                <a:gd name="T12" fmla="*/ 31750 w 96"/>
                <a:gd name="T13" fmla="*/ 265056 h 168"/>
                <a:gd name="T14" fmla="*/ 31750 w 96"/>
                <a:gd name="T15" fmla="*/ 265056 h 168"/>
                <a:gd name="T16" fmla="*/ 146050 w 96"/>
                <a:gd name="T17" fmla="*/ 149395 h 168"/>
                <a:gd name="T18" fmla="*/ 146050 w 96"/>
                <a:gd name="T19" fmla="*/ 149395 h 168"/>
                <a:gd name="T20" fmla="*/ 152400 w 96"/>
                <a:gd name="T21" fmla="*/ 134938 h 168"/>
                <a:gd name="T22" fmla="*/ 152400 w 96"/>
                <a:gd name="T23" fmla="*/ 134938 h 168"/>
                <a:gd name="T24" fmla="*/ 152400 w 96"/>
                <a:gd name="T25" fmla="*/ 134938 h 168"/>
                <a:gd name="T26" fmla="*/ 146050 w 96"/>
                <a:gd name="T27" fmla="*/ 120480 h 168"/>
                <a:gd name="T28" fmla="*/ 146050 w 96"/>
                <a:gd name="T29" fmla="*/ 120480 h 168"/>
                <a:gd name="T30" fmla="*/ 31750 w 96"/>
                <a:gd name="T31" fmla="*/ 4819 h 168"/>
                <a:gd name="T32" fmla="*/ 31750 w 96"/>
                <a:gd name="T33" fmla="*/ 4819 h 168"/>
                <a:gd name="T34" fmla="*/ 19050 w 96"/>
                <a:gd name="T35" fmla="*/ 0 h 168"/>
                <a:gd name="T36" fmla="*/ 0 w 96"/>
                <a:gd name="T37" fmla="*/ 19277 h 168"/>
                <a:gd name="T38" fmla="*/ 6350 w 96"/>
                <a:gd name="T39" fmla="*/ 33734 h 16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6" h="168">
                  <a:moveTo>
                    <a:pt x="4" y="21"/>
                  </a:moveTo>
                  <a:cubicBezTo>
                    <a:pt x="67" y="84"/>
                    <a:pt x="67" y="84"/>
                    <a:pt x="67" y="84"/>
                  </a:cubicBezTo>
                  <a:cubicBezTo>
                    <a:pt x="3" y="148"/>
                    <a:pt x="3" y="148"/>
                    <a:pt x="3" y="148"/>
                  </a:cubicBezTo>
                  <a:cubicBezTo>
                    <a:pt x="3" y="148"/>
                    <a:pt x="3" y="148"/>
                    <a:pt x="3" y="148"/>
                  </a:cubicBezTo>
                  <a:cubicBezTo>
                    <a:pt x="1" y="150"/>
                    <a:pt x="0" y="153"/>
                    <a:pt x="0" y="156"/>
                  </a:cubicBezTo>
                  <a:cubicBezTo>
                    <a:pt x="0" y="163"/>
                    <a:pt x="5" y="168"/>
                    <a:pt x="12" y="168"/>
                  </a:cubicBezTo>
                  <a:cubicBezTo>
                    <a:pt x="15" y="168"/>
                    <a:pt x="18" y="167"/>
                    <a:pt x="20" y="165"/>
                  </a:cubicBezTo>
                  <a:cubicBezTo>
                    <a:pt x="20" y="165"/>
                    <a:pt x="20" y="165"/>
                    <a:pt x="20" y="165"/>
                  </a:cubicBezTo>
                  <a:cubicBezTo>
                    <a:pt x="92" y="93"/>
                    <a:pt x="92" y="93"/>
                    <a:pt x="92" y="93"/>
                  </a:cubicBezTo>
                  <a:cubicBezTo>
                    <a:pt x="92" y="93"/>
                    <a:pt x="92" y="93"/>
                    <a:pt x="92" y="93"/>
                  </a:cubicBezTo>
                  <a:cubicBezTo>
                    <a:pt x="95" y="90"/>
                    <a:pt x="96" y="87"/>
                    <a:pt x="96" y="84"/>
                  </a:cubicBezTo>
                  <a:cubicBezTo>
                    <a:pt x="96" y="84"/>
                    <a:pt x="96" y="84"/>
                    <a:pt x="96" y="84"/>
                  </a:cubicBezTo>
                  <a:cubicBezTo>
                    <a:pt x="96" y="84"/>
                    <a:pt x="96" y="84"/>
                    <a:pt x="96" y="84"/>
                  </a:cubicBezTo>
                  <a:cubicBezTo>
                    <a:pt x="96" y="81"/>
                    <a:pt x="95" y="77"/>
                    <a:pt x="92" y="75"/>
                  </a:cubicBezTo>
                  <a:cubicBezTo>
                    <a:pt x="92" y="75"/>
                    <a:pt x="92" y="75"/>
                    <a:pt x="92" y="75"/>
                  </a:cubicBezTo>
                  <a:cubicBezTo>
                    <a:pt x="20" y="3"/>
                    <a:pt x="20" y="3"/>
                    <a:pt x="20" y="3"/>
                  </a:cubicBezTo>
                  <a:cubicBezTo>
                    <a:pt x="20" y="3"/>
                    <a:pt x="20" y="3"/>
                    <a:pt x="20" y="3"/>
                  </a:cubicBezTo>
                  <a:cubicBezTo>
                    <a:pt x="18" y="1"/>
                    <a:pt x="15" y="0"/>
                    <a:pt x="12" y="0"/>
                  </a:cubicBezTo>
                  <a:cubicBezTo>
                    <a:pt x="5" y="0"/>
                    <a:pt x="0" y="5"/>
                    <a:pt x="0" y="12"/>
                  </a:cubicBezTo>
                  <a:cubicBezTo>
                    <a:pt x="0" y="16"/>
                    <a:pt x="2" y="19"/>
                    <a:pt x="4" y="21"/>
                  </a:cubicBezTo>
                </a:path>
              </a:pathLst>
            </a:custGeom>
            <a:grpFill/>
            <a:ln>
              <a:noFill/>
            </a:ln>
            <a:scene3d>
              <a:camera prst="perspectiveFront" fov="2700000">
                <a:rot lat="600000" lon="600000" rev="0"/>
              </a:camera>
              <a:lightRig rig="threePt" dir="t"/>
            </a:scene3d>
            <a:sp3d z="57959">
              <a:bevelT w="0" h="57959"/>
              <a:bevelB w="0" h="57959"/>
            </a:sp3d>
          </p:spPr>
          <p:txBody>
            <a:bodyPr/>
            <a:lstStyle/>
            <a:p>
              <a:endParaRPr lang="en-US" dirty="0">
                <a:cs typeface="+mn-ea"/>
                <a:sym typeface="+mn-lt"/>
              </a:endParaRPr>
            </a:p>
          </p:txBody>
        </p:sp>
        <p:sp>
          <p:nvSpPr>
            <p:cNvPr id="17" name="Freeform 46"/>
            <p:cNvSpPr/>
            <p:nvPr/>
          </p:nvSpPr>
          <p:spPr bwMode="auto">
            <a:xfrm>
              <a:off x="6442216" y="3223727"/>
              <a:ext cx="191902" cy="336325"/>
            </a:xfrm>
            <a:custGeom>
              <a:avLst/>
              <a:gdLst>
                <a:gd name="T0" fmla="*/ 147571 w 96"/>
                <a:gd name="T1" fmla="*/ 33734 h 168"/>
                <a:gd name="T2" fmla="*/ 46517 w 96"/>
                <a:gd name="T3" fmla="*/ 134938 h 168"/>
                <a:gd name="T4" fmla="*/ 149175 w 96"/>
                <a:gd name="T5" fmla="*/ 237747 h 168"/>
                <a:gd name="T6" fmla="*/ 149175 w 96"/>
                <a:gd name="T7" fmla="*/ 237747 h 168"/>
                <a:gd name="T8" fmla="*/ 153987 w 96"/>
                <a:gd name="T9" fmla="*/ 250598 h 168"/>
                <a:gd name="T10" fmla="*/ 134739 w 96"/>
                <a:gd name="T11" fmla="*/ 269875 h 168"/>
                <a:gd name="T12" fmla="*/ 121906 w 96"/>
                <a:gd name="T13" fmla="*/ 265056 h 168"/>
                <a:gd name="T14" fmla="*/ 121906 w 96"/>
                <a:gd name="T15" fmla="*/ 265056 h 168"/>
                <a:gd name="T16" fmla="*/ 6416 w 96"/>
                <a:gd name="T17" fmla="*/ 149395 h 168"/>
                <a:gd name="T18" fmla="*/ 6416 w 96"/>
                <a:gd name="T19" fmla="*/ 149395 h 168"/>
                <a:gd name="T20" fmla="*/ 0 w 96"/>
                <a:gd name="T21" fmla="*/ 134938 h 168"/>
                <a:gd name="T22" fmla="*/ 0 w 96"/>
                <a:gd name="T23" fmla="*/ 134938 h 168"/>
                <a:gd name="T24" fmla="*/ 0 w 96"/>
                <a:gd name="T25" fmla="*/ 134938 h 168"/>
                <a:gd name="T26" fmla="*/ 6416 w 96"/>
                <a:gd name="T27" fmla="*/ 120480 h 168"/>
                <a:gd name="T28" fmla="*/ 6416 w 96"/>
                <a:gd name="T29" fmla="*/ 120480 h 168"/>
                <a:gd name="T30" fmla="*/ 121906 w 96"/>
                <a:gd name="T31" fmla="*/ 4819 h 168"/>
                <a:gd name="T32" fmla="*/ 121906 w 96"/>
                <a:gd name="T33" fmla="*/ 4819 h 168"/>
                <a:gd name="T34" fmla="*/ 134739 w 96"/>
                <a:gd name="T35" fmla="*/ 0 h 168"/>
                <a:gd name="T36" fmla="*/ 153987 w 96"/>
                <a:gd name="T37" fmla="*/ 19277 h 168"/>
                <a:gd name="T38" fmla="*/ 147571 w 96"/>
                <a:gd name="T39" fmla="*/ 33734 h 16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6" h="168">
                  <a:moveTo>
                    <a:pt x="92" y="21"/>
                  </a:moveTo>
                  <a:cubicBezTo>
                    <a:pt x="29" y="84"/>
                    <a:pt x="29" y="84"/>
                    <a:pt x="29" y="84"/>
                  </a:cubicBezTo>
                  <a:cubicBezTo>
                    <a:pt x="93" y="148"/>
                    <a:pt x="93" y="148"/>
                    <a:pt x="93" y="148"/>
                  </a:cubicBezTo>
                  <a:cubicBezTo>
                    <a:pt x="93" y="148"/>
                    <a:pt x="93" y="148"/>
                    <a:pt x="93" y="148"/>
                  </a:cubicBezTo>
                  <a:cubicBezTo>
                    <a:pt x="95" y="150"/>
                    <a:pt x="96" y="153"/>
                    <a:pt x="96" y="156"/>
                  </a:cubicBezTo>
                  <a:cubicBezTo>
                    <a:pt x="96" y="163"/>
                    <a:pt x="91" y="168"/>
                    <a:pt x="84" y="168"/>
                  </a:cubicBezTo>
                  <a:cubicBezTo>
                    <a:pt x="81" y="168"/>
                    <a:pt x="78" y="167"/>
                    <a:pt x="76" y="165"/>
                  </a:cubicBezTo>
                  <a:cubicBezTo>
                    <a:pt x="76" y="165"/>
                    <a:pt x="76" y="165"/>
                    <a:pt x="76" y="165"/>
                  </a:cubicBezTo>
                  <a:cubicBezTo>
                    <a:pt x="4" y="93"/>
                    <a:pt x="4" y="93"/>
                    <a:pt x="4" y="93"/>
                  </a:cubicBezTo>
                  <a:cubicBezTo>
                    <a:pt x="4" y="93"/>
                    <a:pt x="4" y="93"/>
                    <a:pt x="4" y="93"/>
                  </a:cubicBezTo>
                  <a:cubicBezTo>
                    <a:pt x="1" y="90"/>
                    <a:pt x="0" y="87"/>
                    <a:pt x="0" y="84"/>
                  </a:cubicBezTo>
                  <a:cubicBezTo>
                    <a:pt x="0" y="84"/>
                    <a:pt x="0" y="84"/>
                    <a:pt x="0" y="84"/>
                  </a:cubicBezTo>
                  <a:cubicBezTo>
                    <a:pt x="0" y="84"/>
                    <a:pt x="0" y="84"/>
                    <a:pt x="0" y="84"/>
                  </a:cubicBezTo>
                  <a:cubicBezTo>
                    <a:pt x="0" y="81"/>
                    <a:pt x="1" y="77"/>
                    <a:pt x="4" y="75"/>
                  </a:cubicBezTo>
                  <a:cubicBezTo>
                    <a:pt x="4" y="75"/>
                    <a:pt x="4" y="75"/>
                    <a:pt x="4" y="75"/>
                  </a:cubicBezTo>
                  <a:cubicBezTo>
                    <a:pt x="76" y="3"/>
                    <a:pt x="76" y="3"/>
                    <a:pt x="76" y="3"/>
                  </a:cubicBezTo>
                  <a:cubicBezTo>
                    <a:pt x="76" y="3"/>
                    <a:pt x="76" y="3"/>
                    <a:pt x="76" y="3"/>
                  </a:cubicBezTo>
                  <a:cubicBezTo>
                    <a:pt x="78" y="1"/>
                    <a:pt x="81" y="0"/>
                    <a:pt x="84" y="0"/>
                  </a:cubicBezTo>
                  <a:cubicBezTo>
                    <a:pt x="91" y="0"/>
                    <a:pt x="96" y="5"/>
                    <a:pt x="96" y="12"/>
                  </a:cubicBezTo>
                  <a:cubicBezTo>
                    <a:pt x="96" y="16"/>
                    <a:pt x="94" y="19"/>
                    <a:pt x="92" y="21"/>
                  </a:cubicBezTo>
                </a:path>
              </a:pathLst>
            </a:custGeom>
            <a:solidFill>
              <a:schemeClr val="bg1">
                <a:alpha val="40000"/>
              </a:schemeClr>
            </a:solidFill>
            <a:ln>
              <a:noFill/>
            </a:ln>
            <a:scene3d>
              <a:camera prst="perspectiveFront" fov="2700000">
                <a:rot lat="600000" lon="600000" rev="0"/>
              </a:camera>
              <a:lightRig rig="threePt" dir="t"/>
            </a:scene3d>
            <a:sp3d z="58562">
              <a:bevelT w="0" h="58562"/>
              <a:bevelB w="0" h="58562"/>
            </a:sp3d>
          </p:spPr>
          <p:txBody>
            <a:bodyPr/>
            <a:lstStyle/>
            <a:p>
              <a:endParaRPr lang="en-US" dirty="0">
                <a:solidFill>
                  <a:schemeClr val="tx1">
                    <a:alpha val="10000"/>
                  </a:schemeClr>
                </a:solidFill>
                <a:cs typeface="+mn-ea"/>
                <a:sym typeface="+mn-lt"/>
              </a:endParaRPr>
            </a:p>
          </p:txBody>
        </p:sp>
      </p:grpSp>
      <p:sp>
        <p:nvSpPr>
          <p:cNvPr id="20" name="e7d195523061f1c0"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hidden="1"/>
          <p:cNvSpPr txBox="1"/>
          <p:nvPr/>
        </p:nvSpPr>
        <p:spPr>
          <a:xfrm>
            <a:off x="-355600" y="1803400"/>
            <a:ext cx="322909"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a:t>
            </a:r>
            <a:endParaRPr lang="zh-CN" altLang="en-US" sz="100"/>
          </a:p>
        </p:txBody>
      </p:sp>
      <p:pic>
        <p:nvPicPr>
          <p:cNvPr id="2" name="4月25日 (4)(2)_20230426_15501176">
            <a:hlinkClick r:id="" action="ppaction://media"/>
          </p:cNvPr>
          <p:cNvPicPr/>
          <p:nvPr>
            <p:ph type="pic" sz="quarter" idx="10"/>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635" y="635"/>
            <a:ext cx="12192000" cy="68573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video fullScrn="0">
              <p:cMediaNode>
                <p:cTn id="2" fill="hold" display="1">
                  <p:stCondLst>
                    <p:cond delay="indefinite"/>
                  </p:st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15"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GrpSpPr/>
          <p:nvPr/>
        </p:nvGrpSpPr>
        <p:grpSpPr>
          <a:xfrm>
            <a:off x="-177800" y="0"/>
            <a:ext cx="12192000" cy="6947848"/>
            <a:chOff x="0" y="0"/>
            <a:chExt cx="12192000" cy="6947848"/>
          </a:xfrm>
        </p:grpSpPr>
        <p:sp>
          <p:nvSpPr>
            <p:cNvPr id="38" name="Rectangle 2"/>
            <p:cNvSpPr/>
            <p:nvPr userDrawn="1"/>
          </p:nvSpPr>
          <p:spPr>
            <a:xfrm>
              <a:off x="0" y="0"/>
              <a:ext cx="12192000" cy="6858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nvGrpSpPr>
            <p:cNvPr id="39" name="Group 3"/>
            <p:cNvGrpSpPr/>
            <p:nvPr userDrawn="1"/>
          </p:nvGrpSpPr>
          <p:grpSpPr>
            <a:xfrm>
              <a:off x="488387" y="214952"/>
              <a:ext cx="11520027" cy="6732896"/>
              <a:chOff x="875939" y="347191"/>
              <a:chExt cx="11520027" cy="6732896"/>
            </a:xfrm>
          </p:grpSpPr>
          <p:sp>
            <p:nvSpPr>
              <p:cNvPr id="41" name="Oval 4"/>
              <p:cNvSpPr/>
              <p:nvPr/>
            </p:nvSpPr>
            <p:spPr>
              <a:xfrm>
                <a:off x="1176427" y="419100"/>
                <a:ext cx="9839146" cy="5562600"/>
              </a:xfrm>
              <a:prstGeom prst="ellipse">
                <a:avLst/>
              </a:prstGeom>
              <a:solidFill>
                <a:schemeClr val="accent2">
                  <a:lumMod val="40000"/>
                  <a:lumOff val="60000"/>
                  <a:alpha val="42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2" name="Freeform: Shape 5"/>
              <p:cNvSpPr/>
              <p:nvPr/>
            </p:nvSpPr>
            <p:spPr>
              <a:xfrm>
                <a:off x="3026619" y="1462018"/>
                <a:ext cx="7671821" cy="3548067"/>
              </a:xfrm>
              <a:custGeom>
                <a:avLst/>
                <a:gdLst>
                  <a:gd name="connsiteX0" fmla="*/ 257355 w 7671821"/>
                  <a:gd name="connsiteY0" fmla="*/ 1814410 h 3548067"/>
                  <a:gd name="connsiteX1" fmla="*/ 3057705 w 7671821"/>
                  <a:gd name="connsiteY1" fmla="*/ 3547960 h 3548067"/>
                  <a:gd name="connsiteX2" fmla="*/ 6982005 w 7671821"/>
                  <a:gd name="connsiteY2" fmla="*/ 1890610 h 3548067"/>
                  <a:gd name="connsiteX3" fmla="*/ 7496355 w 7671821"/>
                  <a:gd name="connsiteY3" fmla="*/ 233260 h 3548067"/>
                  <a:gd name="connsiteX4" fmla="*/ 5038905 w 7671821"/>
                  <a:gd name="connsiteY4" fmla="*/ 1147660 h 3548067"/>
                  <a:gd name="connsiteX5" fmla="*/ 1857555 w 7671821"/>
                  <a:gd name="connsiteY5" fmla="*/ 4660 h 3548067"/>
                  <a:gd name="connsiteX6" fmla="*/ 66855 w 7671821"/>
                  <a:gd name="connsiteY6" fmla="*/ 785710 h 3548067"/>
                  <a:gd name="connsiteX7" fmla="*/ 371655 w 7671821"/>
                  <a:gd name="connsiteY7" fmla="*/ 1814410 h 3548067"/>
                  <a:gd name="connsiteX8" fmla="*/ 257355 w 7671821"/>
                  <a:gd name="connsiteY8" fmla="*/ 1814410 h 3548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71821" h="3548067">
                    <a:moveTo>
                      <a:pt x="257355" y="1814410"/>
                    </a:moveTo>
                    <a:cubicBezTo>
                      <a:pt x="705030" y="2103335"/>
                      <a:pt x="1936930" y="3535260"/>
                      <a:pt x="3057705" y="3547960"/>
                    </a:cubicBezTo>
                    <a:cubicBezTo>
                      <a:pt x="4178480" y="3560660"/>
                      <a:pt x="6242230" y="2443060"/>
                      <a:pt x="6982005" y="1890610"/>
                    </a:cubicBezTo>
                    <a:cubicBezTo>
                      <a:pt x="7721780" y="1338160"/>
                      <a:pt x="7820205" y="357085"/>
                      <a:pt x="7496355" y="233260"/>
                    </a:cubicBezTo>
                    <a:cubicBezTo>
                      <a:pt x="7172505" y="109435"/>
                      <a:pt x="5978705" y="1185760"/>
                      <a:pt x="5038905" y="1147660"/>
                    </a:cubicBezTo>
                    <a:cubicBezTo>
                      <a:pt x="4099105" y="1109560"/>
                      <a:pt x="2686230" y="64985"/>
                      <a:pt x="1857555" y="4660"/>
                    </a:cubicBezTo>
                    <a:cubicBezTo>
                      <a:pt x="1028880" y="-55665"/>
                      <a:pt x="314505" y="484085"/>
                      <a:pt x="66855" y="785710"/>
                    </a:cubicBezTo>
                    <a:cubicBezTo>
                      <a:pt x="-180795" y="1087335"/>
                      <a:pt x="336730" y="1639785"/>
                      <a:pt x="371655" y="1814410"/>
                    </a:cubicBezTo>
                    <a:cubicBezTo>
                      <a:pt x="406580" y="1989035"/>
                      <a:pt x="-190320" y="1525485"/>
                      <a:pt x="257355" y="1814410"/>
                    </a:cubicBezTo>
                    <a:close/>
                  </a:path>
                </a:pathLst>
              </a:custGeom>
              <a:solidFill>
                <a:schemeClr val="accent3"/>
              </a:solidFill>
              <a:ln>
                <a:noFill/>
              </a:ln>
              <a:effectLst>
                <a:softEdge rad="1130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3" name="Freeform: Shape 6"/>
              <p:cNvSpPr/>
              <p:nvPr/>
            </p:nvSpPr>
            <p:spPr>
              <a:xfrm>
                <a:off x="2049059" y="617781"/>
                <a:ext cx="8966514" cy="3230254"/>
              </a:xfrm>
              <a:custGeom>
                <a:avLst/>
                <a:gdLst>
                  <a:gd name="connsiteX0" fmla="*/ 502774 w 8966514"/>
                  <a:gd name="connsiteY0" fmla="*/ 1029204 h 3230254"/>
                  <a:gd name="connsiteX1" fmla="*/ 3531724 w 8966514"/>
                  <a:gd name="connsiteY1" fmla="*/ 504 h 3230254"/>
                  <a:gd name="connsiteX2" fmla="*/ 5398624 w 8966514"/>
                  <a:gd name="connsiteY2" fmla="*/ 1162554 h 3230254"/>
                  <a:gd name="connsiteX3" fmla="*/ 8618074 w 8966514"/>
                  <a:gd name="connsiteY3" fmla="*/ 476754 h 3230254"/>
                  <a:gd name="connsiteX4" fmla="*/ 8656174 w 8966514"/>
                  <a:gd name="connsiteY4" fmla="*/ 1657854 h 3230254"/>
                  <a:gd name="connsiteX5" fmla="*/ 6636874 w 8966514"/>
                  <a:gd name="connsiteY5" fmla="*/ 3143754 h 3230254"/>
                  <a:gd name="connsiteX6" fmla="*/ 3855574 w 8966514"/>
                  <a:gd name="connsiteY6" fmla="*/ 2858004 h 3230254"/>
                  <a:gd name="connsiteX7" fmla="*/ 2350624 w 8966514"/>
                  <a:gd name="connsiteY7" fmla="*/ 1238754 h 3230254"/>
                  <a:gd name="connsiteX8" fmla="*/ 178924 w 8966514"/>
                  <a:gd name="connsiteY8" fmla="*/ 2000754 h 3230254"/>
                  <a:gd name="connsiteX9" fmla="*/ 502774 w 8966514"/>
                  <a:gd name="connsiteY9" fmla="*/ 1029204 h 3230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66514" h="3230254">
                    <a:moveTo>
                      <a:pt x="502774" y="1029204"/>
                    </a:moveTo>
                    <a:cubicBezTo>
                      <a:pt x="1061574" y="695829"/>
                      <a:pt x="2715749" y="-21721"/>
                      <a:pt x="3531724" y="504"/>
                    </a:cubicBezTo>
                    <a:cubicBezTo>
                      <a:pt x="4347699" y="22729"/>
                      <a:pt x="4550899" y="1083179"/>
                      <a:pt x="5398624" y="1162554"/>
                    </a:cubicBezTo>
                    <a:cubicBezTo>
                      <a:pt x="6246349" y="1241929"/>
                      <a:pt x="8075149" y="394204"/>
                      <a:pt x="8618074" y="476754"/>
                    </a:cubicBezTo>
                    <a:cubicBezTo>
                      <a:pt x="9160999" y="559304"/>
                      <a:pt x="8986374" y="1213354"/>
                      <a:pt x="8656174" y="1657854"/>
                    </a:cubicBezTo>
                    <a:cubicBezTo>
                      <a:pt x="8325974" y="2102354"/>
                      <a:pt x="7436974" y="2943729"/>
                      <a:pt x="6636874" y="3143754"/>
                    </a:cubicBezTo>
                    <a:cubicBezTo>
                      <a:pt x="5836774" y="3343779"/>
                      <a:pt x="4569949" y="3175504"/>
                      <a:pt x="3855574" y="2858004"/>
                    </a:cubicBezTo>
                    <a:cubicBezTo>
                      <a:pt x="3141199" y="2540504"/>
                      <a:pt x="2963399" y="1381629"/>
                      <a:pt x="2350624" y="1238754"/>
                    </a:cubicBezTo>
                    <a:cubicBezTo>
                      <a:pt x="1737849" y="1095879"/>
                      <a:pt x="483724" y="2032504"/>
                      <a:pt x="178924" y="2000754"/>
                    </a:cubicBezTo>
                    <a:cubicBezTo>
                      <a:pt x="-125876" y="1969004"/>
                      <a:pt x="-56026" y="1362579"/>
                      <a:pt x="502774" y="1029204"/>
                    </a:cubicBezTo>
                    <a:close/>
                  </a:path>
                </a:pathLst>
              </a:custGeom>
              <a:ln>
                <a:noFill/>
              </a:ln>
              <a:effectLst>
                <a:softEdge rad="889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4" name="Freeform: Shape 7"/>
              <p:cNvSpPr/>
              <p:nvPr/>
            </p:nvSpPr>
            <p:spPr>
              <a:xfrm>
                <a:off x="2049059" y="1461957"/>
                <a:ext cx="7772400" cy="4400550"/>
              </a:xfrm>
              <a:custGeom>
                <a:avLst/>
                <a:gdLst>
                  <a:gd name="connsiteX0" fmla="*/ 3390900 w 7772400"/>
                  <a:gd name="connsiteY0" fmla="*/ 1504950 h 4400550"/>
                  <a:gd name="connsiteX1" fmla="*/ 1524000 w 7772400"/>
                  <a:gd name="connsiteY1" fmla="*/ 0 h 4400550"/>
                  <a:gd name="connsiteX2" fmla="*/ 0 w 7772400"/>
                  <a:gd name="connsiteY2" fmla="*/ 2838450 h 4400550"/>
                  <a:gd name="connsiteX3" fmla="*/ 3409950 w 7772400"/>
                  <a:gd name="connsiteY3" fmla="*/ 4400550 h 4400550"/>
                  <a:gd name="connsiteX4" fmla="*/ 7162800 w 7772400"/>
                  <a:gd name="connsiteY4" fmla="*/ 4133850 h 4400550"/>
                  <a:gd name="connsiteX5" fmla="*/ 7772400 w 7772400"/>
                  <a:gd name="connsiteY5" fmla="*/ 3333750 h 4400550"/>
                  <a:gd name="connsiteX6" fmla="*/ 3390900 w 7772400"/>
                  <a:gd name="connsiteY6" fmla="*/ 1504950 h 440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2400" h="4400550">
                    <a:moveTo>
                      <a:pt x="3390900" y="1504950"/>
                    </a:moveTo>
                    <a:lnTo>
                      <a:pt x="1524000" y="0"/>
                    </a:lnTo>
                    <a:lnTo>
                      <a:pt x="0" y="2838450"/>
                    </a:lnTo>
                    <a:lnTo>
                      <a:pt x="3409950" y="4400550"/>
                    </a:lnTo>
                    <a:lnTo>
                      <a:pt x="7162800" y="4133850"/>
                    </a:lnTo>
                    <a:lnTo>
                      <a:pt x="7772400" y="3333750"/>
                    </a:lnTo>
                    <a:lnTo>
                      <a:pt x="3390900" y="1504950"/>
                    </a:lnTo>
                    <a:close/>
                  </a:path>
                </a:pathLst>
              </a:custGeom>
              <a:solidFill>
                <a:schemeClr val="accent5"/>
              </a:solidFill>
              <a:ln>
                <a:noFill/>
              </a:ln>
              <a:effectLst>
                <a:softEdge rad="1130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5" name="Rectangle: Single Corner Rounded 8"/>
              <p:cNvSpPr/>
              <p:nvPr/>
            </p:nvSpPr>
            <p:spPr>
              <a:xfrm>
                <a:off x="875939" y="347191"/>
                <a:ext cx="4301360" cy="4400550"/>
              </a:xfrm>
              <a:prstGeom prst="round1Rect">
                <a:avLst/>
              </a:prstGeom>
              <a:solidFill>
                <a:schemeClr val="accent5">
                  <a:alpha val="42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cs typeface="+mn-ea"/>
                  <a:sym typeface="+mn-lt"/>
                </a:endParaRPr>
              </a:p>
            </p:txBody>
          </p:sp>
          <p:sp>
            <p:nvSpPr>
              <p:cNvPr id="46" name="Oval 9"/>
              <p:cNvSpPr/>
              <p:nvPr/>
            </p:nvSpPr>
            <p:spPr>
              <a:xfrm>
                <a:off x="2556820" y="1517487"/>
                <a:ext cx="9839146" cy="5562600"/>
              </a:xfrm>
              <a:prstGeom prst="ellipse">
                <a:avLst/>
              </a:prstGeom>
              <a:solidFill>
                <a:schemeClr val="accent2">
                  <a:lumMod val="40000"/>
                  <a:lumOff val="60000"/>
                  <a:alpha val="42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7" name="Freeform: Shape 10"/>
              <p:cNvSpPr/>
              <p:nvPr/>
            </p:nvSpPr>
            <p:spPr>
              <a:xfrm>
                <a:off x="4407012" y="2560405"/>
                <a:ext cx="7671821" cy="3548067"/>
              </a:xfrm>
              <a:custGeom>
                <a:avLst/>
                <a:gdLst>
                  <a:gd name="connsiteX0" fmla="*/ 257355 w 7671821"/>
                  <a:gd name="connsiteY0" fmla="*/ 1814410 h 3548067"/>
                  <a:gd name="connsiteX1" fmla="*/ 3057705 w 7671821"/>
                  <a:gd name="connsiteY1" fmla="*/ 3547960 h 3548067"/>
                  <a:gd name="connsiteX2" fmla="*/ 6982005 w 7671821"/>
                  <a:gd name="connsiteY2" fmla="*/ 1890610 h 3548067"/>
                  <a:gd name="connsiteX3" fmla="*/ 7496355 w 7671821"/>
                  <a:gd name="connsiteY3" fmla="*/ 233260 h 3548067"/>
                  <a:gd name="connsiteX4" fmla="*/ 5038905 w 7671821"/>
                  <a:gd name="connsiteY4" fmla="*/ 1147660 h 3548067"/>
                  <a:gd name="connsiteX5" fmla="*/ 1857555 w 7671821"/>
                  <a:gd name="connsiteY5" fmla="*/ 4660 h 3548067"/>
                  <a:gd name="connsiteX6" fmla="*/ 66855 w 7671821"/>
                  <a:gd name="connsiteY6" fmla="*/ 785710 h 3548067"/>
                  <a:gd name="connsiteX7" fmla="*/ 371655 w 7671821"/>
                  <a:gd name="connsiteY7" fmla="*/ 1814410 h 3548067"/>
                  <a:gd name="connsiteX8" fmla="*/ 257355 w 7671821"/>
                  <a:gd name="connsiteY8" fmla="*/ 1814410 h 3548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71821" h="3548067">
                    <a:moveTo>
                      <a:pt x="257355" y="1814410"/>
                    </a:moveTo>
                    <a:cubicBezTo>
                      <a:pt x="705030" y="2103335"/>
                      <a:pt x="1936930" y="3535260"/>
                      <a:pt x="3057705" y="3547960"/>
                    </a:cubicBezTo>
                    <a:cubicBezTo>
                      <a:pt x="4178480" y="3560660"/>
                      <a:pt x="6242230" y="2443060"/>
                      <a:pt x="6982005" y="1890610"/>
                    </a:cubicBezTo>
                    <a:cubicBezTo>
                      <a:pt x="7721780" y="1338160"/>
                      <a:pt x="7820205" y="357085"/>
                      <a:pt x="7496355" y="233260"/>
                    </a:cubicBezTo>
                    <a:cubicBezTo>
                      <a:pt x="7172505" y="109435"/>
                      <a:pt x="5978705" y="1185760"/>
                      <a:pt x="5038905" y="1147660"/>
                    </a:cubicBezTo>
                    <a:cubicBezTo>
                      <a:pt x="4099105" y="1109560"/>
                      <a:pt x="2686230" y="64985"/>
                      <a:pt x="1857555" y="4660"/>
                    </a:cubicBezTo>
                    <a:cubicBezTo>
                      <a:pt x="1028880" y="-55665"/>
                      <a:pt x="314505" y="484085"/>
                      <a:pt x="66855" y="785710"/>
                    </a:cubicBezTo>
                    <a:cubicBezTo>
                      <a:pt x="-180795" y="1087335"/>
                      <a:pt x="336730" y="1639785"/>
                      <a:pt x="371655" y="1814410"/>
                    </a:cubicBezTo>
                    <a:cubicBezTo>
                      <a:pt x="406580" y="1989035"/>
                      <a:pt x="-190320" y="1525485"/>
                      <a:pt x="257355" y="1814410"/>
                    </a:cubicBezTo>
                    <a:close/>
                  </a:path>
                </a:pathLst>
              </a:custGeom>
              <a:solidFill>
                <a:schemeClr val="accent3"/>
              </a:solidFill>
              <a:ln>
                <a:noFill/>
              </a:ln>
              <a:effectLst>
                <a:softEdge rad="1130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8" name="Freeform: Shape 11"/>
              <p:cNvSpPr/>
              <p:nvPr/>
            </p:nvSpPr>
            <p:spPr>
              <a:xfrm>
                <a:off x="3429452" y="1716168"/>
                <a:ext cx="8966514" cy="3230254"/>
              </a:xfrm>
              <a:custGeom>
                <a:avLst/>
                <a:gdLst>
                  <a:gd name="connsiteX0" fmla="*/ 502774 w 8966514"/>
                  <a:gd name="connsiteY0" fmla="*/ 1029204 h 3230254"/>
                  <a:gd name="connsiteX1" fmla="*/ 3531724 w 8966514"/>
                  <a:gd name="connsiteY1" fmla="*/ 504 h 3230254"/>
                  <a:gd name="connsiteX2" fmla="*/ 5398624 w 8966514"/>
                  <a:gd name="connsiteY2" fmla="*/ 1162554 h 3230254"/>
                  <a:gd name="connsiteX3" fmla="*/ 8618074 w 8966514"/>
                  <a:gd name="connsiteY3" fmla="*/ 476754 h 3230254"/>
                  <a:gd name="connsiteX4" fmla="*/ 8656174 w 8966514"/>
                  <a:gd name="connsiteY4" fmla="*/ 1657854 h 3230254"/>
                  <a:gd name="connsiteX5" fmla="*/ 6636874 w 8966514"/>
                  <a:gd name="connsiteY5" fmla="*/ 3143754 h 3230254"/>
                  <a:gd name="connsiteX6" fmla="*/ 3855574 w 8966514"/>
                  <a:gd name="connsiteY6" fmla="*/ 2858004 h 3230254"/>
                  <a:gd name="connsiteX7" fmla="*/ 2350624 w 8966514"/>
                  <a:gd name="connsiteY7" fmla="*/ 1238754 h 3230254"/>
                  <a:gd name="connsiteX8" fmla="*/ 178924 w 8966514"/>
                  <a:gd name="connsiteY8" fmla="*/ 2000754 h 3230254"/>
                  <a:gd name="connsiteX9" fmla="*/ 502774 w 8966514"/>
                  <a:gd name="connsiteY9" fmla="*/ 1029204 h 3230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66514" h="3230254">
                    <a:moveTo>
                      <a:pt x="502774" y="1029204"/>
                    </a:moveTo>
                    <a:cubicBezTo>
                      <a:pt x="1061574" y="695829"/>
                      <a:pt x="2715749" y="-21721"/>
                      <a:pt x="3531724" y="504"/>
                    </a:cubicBezTo>
                    <a:cubicBezTo>
                      <a:pt x="4347699" y="22729"/>
                      <a:pt x="4550899" y="1083179"/>
                      <a:pt x="5398624" y="1162554"/>
                    </a:cubicBezTo>
                    <a:cubicBezTo>
                      <a:pt x="6246349" y="1241929"/>
                      <a:pt x="8075149" y="394204"/>
                      <a:pt x="8618074" y="476754"/>
                    </a:cubicBezTo>
                    <a:cubicBezTo>
                      <a:pt x="9160999" y="559304"/>
                      <a:pt x="8986374" y="1213354"/>
                      <a:pt x="8656174" y="1657854"/>
                    </a:cubicBezTo>
                    <a:cubicBezTo>
                      <a:pt x="8325974" y="2102354"/>
                      <a:pt x="7436974" y="2943729"/>
                      <a:pt x="6636874" y="3143754"/>
                    </a:cubicBezTo>
                    <a:cubicBezTo>
                      <a:pt x="5836774" y="3343779"/>
                      <a:pt x="4569949" y="3175504"/>
                      <a:pt x="3855574" y="2858004"/>
                    </a:cubicBezTo>
                    <a:cubicBezTo>
                      <a:pt x="3141199" y="2540504"/>
                      <a:pt x="2963399" y="1381629"/>
                      <a:pt x="2350624" y="1238754"/>
                    </a:cubicBezTo>
                    <a:cubicBezTo>
                      <a:pt x="1737849" y="1095879"/>
                      <a:pt x="483724" y="2032504"/>
                      <a:pt x="178924" y="2000754"/>
                    </a:cubicBezTo>
                    <a:cubicBezTo>
                      <a:pt x="-125876" y="1969004"/>
                      <a:pt x="-56026" y="1362579"/>
                      <a:pt x="502774" y="1029204"/>
                    </a:cubicBezTo>
                    <a:close/>
                  </a:path>
                </a:pathLst>
              </a:custGeom>
              <a:ln>
                <a:noFill/>
              </a:ln>
              <a:effectLst>
                <a:softEdge rad="889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9" name="Freeform: Shape 12"/>
              <p:cNvSpPr/>
              <p:nvPr/>
            </p:nvSpPr>
            <p:spPr>
              <a:xfrm>
                <a:off x="3429452" y="2560344"/>
                <a:ext cx="7772400" cy="4400550"/>
              </a:xfrm>
              <a:custGeom>
                <a:avLst/>
                <a:gdLst>
                  <a:gd name="connsiteX0" fmla="*/ 3390900 w 7772400"/>
                  <a:gd name="connsiteY0" fmla="*/ 1504950 h 4400550"/>
                  <a:gd name="connsiteX1" fmla="*/ 1524000 w 7772400"/>
                  <a:gd name="connsiteY1" fmla="*/ 0 h 4400550"/>
                  <a:gd name="connsiteX2" fmla="*/ 0 w 7772400"/>
                  <a:gd name="connsiteY2" fmla="*/ 2838450 h 4400550"/>
                  <a:gd name="connsiteX3" fmla="*/ 3409950 w 7772400"/>
                  <a:gd name="connsiteY3" fmla="*/ 4400550 h 4400550"/>
                  <a:gd name="connsiteX4" fmla="*/ 7162800 w 7772400"/>
                  <a:gd name="connsiteY4" fmla="*/ 4133850 h 4400550"/>
                  <a:gd name="connsiteX5" fmla="*/ 7772400 w 7772400"/>
                  <a:gd name="connsiteY5" fmla="*/ 3333750 h 4400550"/>
                  <a:gd name="connsiteX6" fmla="*/ 3390900 w 7772400"/>
                  <a:gd name="connsiteY6" fmla="*/ 1504950 h 440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2400" h="4400550">
                    <a:moveTo>
                      <a:pt x="3390900" y="1504950"/>
                    </a:moveTo>
                    <a:lnTo>
                      <a:pt x="1524000" y="0"/>
                    </a:lnTo>
                    <a:lnTo>
                      <a:pt x="0" y="2838450"/>
                    </a:lnTo>
                    <a:lnTo>
                      <a:pt x="3409950" y="4400550"/>
                    </a:lnTo>
                    <a:lnTo>
                      <a:pt x="7162800" y="4133850"/>
                    </a:lnTo>
                    <a:lnTo>
                      <a:pt x="7772400" y="3333750"/>
                    </a:lnTo>
                    <a:lnTo>
                      <a:pt x="3390900" y="1504950"/>
                    </a:lnTo>
                    <a:close/>
                  </a:path>
                </a:pathLst>
              </a:custGeom>
              <a:solidFill>
                <a:schemeClr val="accent5"/>
              </a:solidFill>
              <a:ln>
                <a:noFill/>
              </a:ln>
              <a:effectLst>
                <a:softEdge rad="1130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50" name="Rectangle: Single Corner Rounded 13"/>
              <p:cNvSpPr/>
              <p:nvPr/>
            </p:nvSpPr>
            <p:spPr>
              <a:xfrm>
                <a:off x="2256332" y="1445578"/>
                <a:ext cx="4301360" cy="4400550"/>
              </a:xfrm>
              <a:prstGeom prst="round1Rect">
                <a:avLst/>
              </a:prstGeom>
              <a:solidFill>
                <a:schemeClr val="accent5">
                  <a:alpha val="42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cs typeface="+mn-ea"/>
                  <a:sym typeface="+mn-lt"/>
                </a:endParaRPr>
              </a:p>
            </p:txBody>
          </p:sp>
        </p:grpSp>
        <p:sp>
          <p:nvSpPr>
            <p:cNvPr id="40" name="Rectangle 14"/>
            <p:cNvSpPr/>
            <p:nvPr userDrawn="1"/>
          </p:nvSpPr>
          <p:spPr>
            <a:xfrm>
              <a:off x="0" y="0"/>
              <a:ext cx="12192000"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16" name="Shape 2817"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SpPr/>
          <p:nvPr/>
        </p:nvSpPr>
        <p:spPr>
          <a:xfrm>
            <a:off x="9086284" y="4406980"/>
            <a:ext cx="176303" cy="144248"/>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982" y="9600"/>
                </a:lnTo>
                <a:lnTo>
                  <a:pt x="982" y="8400"/>
                </a:lnTo>
                <a:lnTo>
                  <a:pt x="20618" y="8400"/>
                </a:lnTo>
                <a:cubicBezTo>
                  <a:pt x="20618" y="8400"/>
                  <a:pt x="20618" y="9600"/>
                  <a:pt x="20618" y="9600"/>
                </a:cubicBezTo>
                <a:close/>
                <a:moveTo>
                  <a:pt x="19006" y="13200"/>
                </a:moveTo>
                <a:lnTo>
                  <a:pt x="15735" y="13200"/>
                </a:lnTo>
                <a:lnTo>
                  <a:pt x="16045" y="10800"/>
                </a:lnTo>
                <a:lnTo>
                  <a:pt x="19419" y="10800"/>
                </a:lnTo>
                <a:cubicBezTo>
                  <a:pt x="19419" y="10800"/>
                  <a:pt x="19006" y="13200"/>
                  <a:pt x="19006" y="13200"/>
                </a:cubicBezTo>
                <a:close/>
                <a:moveTo>
                  <a:pt x="18386" y="16800"/>
                </a:moveTo>
                <a:lnTo>
                  <a:pt x="15270" y="16800"/>
                </a:lnTo>
                <a:lnTo>
                  <a:pt x="15580" y="14400"/>
                </a:lnTo>
                <a:lnTo>
                  <a:pt x="18799" y="14400"/>
                </a:lnTo>
                <a:cubicBezTo>
                  <a:pt x="18799" y="14400"/>
                  <a:pt x="18386" y="16800"/>
                  <a:pt x="18386" y="16800"/>
                </a:cubicBezTo>
                <a:close/>
                <a:moveTo>
                  <a:pt x="17766" y="20400"/>
                </a:moveTo>
                <a:lnTo>
                  <a:pt x="14805" y="20400"/>
                </a:lnTo>
                <a:lnTo>
                  <a:pt x="15115" y="18000"/>
                </a:lnTo>
                <a:lnTo>
                  <a:pt x="18179" y="18000"/>
                </a:lnTo>
                <a:cubicBezTo>
                  <a:pt x="18179" y="18000"/>
                  <a:pt x="17766" y="20400"/>
                  <a:pt x="17766" y="20400"/>
                </a:cubicBezTo>
                <a:close/>
                <a:moveTo>
                  <a:pt x="11291" y="13200"/>
                </a:moveTo>
                <a:lnTo>
                  <a:pt x="11291" y="10800"/>
                </a:lnTo>
                <a:lnTo>
                  <a:pt x="15063" y="10800"/>
                </a:lnTo>
                <a:lnTo>
                  <a:pt x="14753" y="13200"/>
                </a:lnTo>
                <a:cubicBezTo>
                  <a:pt x="14753" y="13200"/>
                  <a:pt x="11291" y="13200"/>
                  <a:pt x="11291" y="13200"/>
                </a:cubicBezTo>
                <a:close/>
                <a:moveTo>
                  <a:pt x="14289" y="16800"/>
                </a:moveTo>
                <a:lnTo>
                  <a:pt x="11291" y="16800"/>
                </a:lnTo>
                <a:lnTo>
                  <a:pt x="11291" y="14400"/>
                </a:lnTo>
                <a:lnTo>
                  <a:pt x="14598" y="14400"/>
                </a:lnTo>
                <a:cubicBezTo>
                  <a:pt x="14598" y="14400"/>
                  <a:pt x="14289" y="16800"/>
                  <a:pt x="14289" y="16800"/>
                </a:cubicBezTo>
                <a:close/>
                <a:moveTo>
                  <a:pt x="13823" y="20400"/>
                </a:moveTo>
                <a:lnTo>
                  <a:pt x="11291" y="20400"/>
                </a:lnTo>
                <a:lnTo>
                  <a:pt x="11291" y="18000"/>
                </a:lnTo>
                <a:lnTo>
                  <a:pt x="14133" y="18000"/>
                </a:lnTo>
                <a:cubicBezTo>
                  <a:pt x="14133" y="18000"/>
                  <a:pt x="13823" y="20400"/>
                  <a:pt x="13823" y="20400"/>
                </a:cubicBezTo>
                <a:close/>
                <a:moveTo>
                  <a:pt x="10309" y="13200"/>
                </a:moveTo>
                <a:lnTo>
                  <a:pt x="6847" y="13200"/>
                </a:lnTo>
                <a:lnTo>
                  <a:pt x="6537" y="10800"/>
                </a:lnTo>
                <a:lnTo>
                  <a:pt x="10309" y="10800"/>
                </a:lnTo>
                <a:cubicBezTo>
                  <a:pt x="10309" y="10800"/>
                  <a:pt x="10309" y="13200"/>
                  <a:pt x="10309" y="13200"/>
                </a:cubicBezTo>
                <a:close/>
                <a:moveTo>
                  <a:pt x="10309" y="16800"/>
                </a:moveTo>
                <a:lnTo>
                  <a:pt x="7311" y="16800"/>
                </a:lnTo>
                <a:lnTo>
                  <a:pt x="7002" y="14400"/>
                </a:lnTo>
                <a:lnTo>
                  <a:pt x="10309" y="14400"/>
                </a:lnTo>
                <a:cubicBezTo>
                  <a:pt x="10309" y="14400"/>
                  <a:pt x="10309" y="16800"/>
                  <a:pt x="10309" y="16800"/>
                </a:cubicBezTo>
                <a:close/>
                <a:moveTo>
                  <a:pt x="10309" y="20400"/>
                </a:moveTo>
                <a:lnTo>
                  <a:pt x="7777" y="20400"/>
                </a:lnTo>
                <a:lnTo>
                  <a:pt x="7467" y="18000"/>
                </a:lnTo>
                <a:lnTo>
                  <a:pt x="10309" y="18000"/>
                </a:lnTo>
                <a:cubicBezTo>
                  <a:pt x="10309" y="18000"/>
                  <a:pt x="10309" y="20400"/>
                  <a:pt x="10309" y="20400"/>
                </a:cubicBezTo>
                <a:close/>
                <a:moveTo>
                  <a:pt x="3834" y="20400"/>
                </a:moveTo>
                <a:lnTo>
                  <a:pt x="3421" y="18000"/>
                </a:lnTo>
                <a:lnTo>
                  <a:pt x="6485" y="18000"/>
                </a:lnTo>
                <a:lnTo>
                  <a:pt x="6795" y="20400"/>
                </a:lnTo>
                <a:cubicBezTo>
                  <a:pt x="6795" y="20400"/>
                  <a:pt x="3834" y="20400"/>
                  <a:pt x="3834" y="20400"/>
                </a:cubicBezTo>
                <a:close/>
                <a:moveTo>
                  <a:pt x="2801" y="14400"/>
                </a:moveTo>
                <a:lnTo>
                  <a:pt x="6020" y="14400"/>
                </a:lnTo>
                <a:lnTo>
                  <a:pt x="6330" y="16800"/>
                </a:lnTo>
                <a:lnTo>
                  <a:pt x="3214" y="16800"/>
                </a:lnTo>
                <a:cubicBezTo>
                  <a:pt x="3214" y="16800"/>
                  <a:pt x="2801" y="14400"/>
                  <a:pt x="2801" y="14400"/>
                </a:cubicBezTo>
                <a:close/>
                <a:moveTo>
                  <a:pt x="2181" y="10800"/>
                </a:moveTo>
                <a:lnTo>
                  <a:pt x="5555" y="10800"/>
                </a:lnTo>
                <a:lnTo>
                  <a:pt x="5865" y="13200"/>
                </a:lnTo>
                <a:lnTo>
                  <a:pt x="2594" y="13200"/>
                </a:lnTo>
                <a:cubicBezTo>
                  <a:pt x="2594" y="13200"/>
                  <a:pt x="2181" y="10800"/>
                  <a:pt x="2181" y="10800"/>
                </a:cubicBezTo>
                <a:close/>
                <a:moveTo>
                  <a:pt x="10800" y="1320"/>
                </a:moveTo>
                <a:lnTo>
                  <a:pt x="17616" y="7200"/>
                </a:lnTo>
                <a:lnTo>
                  <a:pt x="3984" y="7200"/>
                </a:lnTo>
                <a:cubicBezTo>
                  <a:pt x="3984" y="7200"/>
                  <a:pt x="10800" y="1320"/>
                  <a:pt x="10800" y="1320"/>
                </a:cubicBezTo>
                <a:close/>
                <a:moveTo>
                  <a:pt x="20618" y="7200"/>
                </a:moveTo>
                <a:lnTo>
                  <a:pt x="19284" y="7200"/>
                </a:lnTo>
                <a:lnTo>
                  <a:pt x="11157" y="188"/>
                </a:lnTo>
                <a:lnTo>
                  <a:pt x="11155" y="190"/>
                </a:lnTo>
                <a:cubicBezTo>
                  <a:pt x="11066" y="74"/>
                  <a:pt x="10941" y="0"/>
                  <a:pt x="10800" y="0"/>
                </a:cubicBezTo>
                <a:cubicBezTo>
                  <a:pt x="10659" y="0"/>
                  <a:pt x="10534" y="74"/>
                  <a:pt x="10445" y="190"/>
                </a:cubicBezTo>
                <a:lnTo>
                  <a:pt x="10443" y="188"/>
                </a:lnTo>
                <a:lnTo>
                  <a:pt x="2316" y="7200"/>
                </a:lnTo>
                <a:lnTo>
                  <a:pt x="982" y="7200"/>
                </a:lnTo>
                <a:cubicBezTo>
                  <a:pt x="439" y="7200"/>
                  <a:pt x="0" y="7738"/>
                  <a:pt x="0" y="8400"/>
                </a:cubicBezTo>
                <a:lnTo>
                  <a:pt x="0" y="9600"/>
                </a:lnTo>
                <a:cubicBezTo>
                  <a:pt x="0" y="10262"/>
                  <a:pt x="439" y="10800"/>
                  <a:pt x="982" y="10800"/>
                </a:cubicBezTo>
                <a:lnTo>
                  <a:pt x="1178" y="10800"/>
                </a:lnTo>
                <a:lnTo>
                  <a:pt x="2960" y="21145"/>
                </a:lnTo>
                <a:lnTo>
                  <a:pt x="2969" y="21143"/>
                </a:lnTo>
                <a:cubicBezTo>
                  <a:pt x="3023" y="21403"/>
                  <a:pt x="3207" y="21600"/>
                  <a:pt x="3436" y="21600"/>
                </a:cubicBezTo>
                <a:lnTo>
                  <a:pt x="18164" y="21600"/>
                </a:lnTo>
                <a:cubicBezTo>
                  <a:pt x="18393" y="21600"/>
                  <a:pt x="18577" y="21403"/>
                  <a:pt x="18631" y="21143"/>
                </a:cubicBezTo>
                <a:lnTo>
                  <a:pt x="18640" y="21145"/>
                </a:lnTo>
                <a:lnTo>
                  <a:pt x="20422" y="10800"/>
                </a:lnTo>
                <a:lnTo>
                  <a:pt x="20618" y="10800"/>
                </a:lnTo>
                <a:cubicBezTo>
                  <a:pt x="21160" y="10800"/>
                  <a:pt x="21600" y="10262"/>
                  <a:pt x="21600" y="9600"/>
                </a:cubicBezTo>
                <a:lnTo>
                  <a:pt x="21600" y="8400"/>
                </a:lnTo>
                <a:cubicBezTo>
                  <a:pt x="21600" y="7738"/>
                  <a:pt x="21160" y="7200"/>
                  <a:pt x="20618" y="7200"/>
                </a:cubicBezTo>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panose="020B0602020204020204"/>
                <a:ea typeface="Gill Sans" panose="020B0602020204020204"/>
                <a:cs typeface="Gill Sans" panose="020B0602020204020204"/>
                <a:sym typeface="Gill Sans" panose="020B0602020204020204"/>
              </a:defRPr>
            </a:pPr>
            <a:endParaRPr sz="1500">
              <a:cs typeface="+mn-ea"/>
              <a:sym typeface="+mn-lt"/>
            </a:endParaRPr>
          </a:p>
        </p:txBody>
      </p:sp>
      <p:grpSp>
        <p:nvGrpSpPr>
          <p:cNvPr id="25" name="Group 24"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GrpSpPr/>
          <p:nvPr/>
        </p:nvGrpSpPr>
        <p:grpSpPr>
          <a:xfrm>
            <a:off x="1090612" y="5976162"/>
            <a:ext cx="1387939" cy="293525"/>
            <a:chOff x="1229470" y="3827230"/>
            <a:chExt cx="1387939" cy="293525"/>
          </a:xfrm>
        </p:grpSpPr>
        <p:grpSp>
          <p:nvGrpSpPr>
            <p:cNvPr id="26" name="Group 25"/>
            <p:cNvGrpSpPr/>
            <p:nvPr/>
          </p:nvGrpSpPr>
          <p:grpSpPr>
            <a:xfrm>
              <a:off x="1229470" y="3828302"/>
              <a:ext cx="291381" cy="291381"/>
              <a:chOff x="7793811" y="2801237"/>
              <a:chExt cx="1061357" cy="1061357"/>
            </a:xfrm>
            <a:effectLst>
              <a:outerShdw blurRad="127000" dist="76200" dir="2700000" algn="tl" rotWithShape="0">
                <a:prstClr val="black">
                  <a:alpha val="20000"/>
                </a:prstClr>
              </a:outerShdw>
            </a:effectLst>
          </p:grpSpPr>
          <p:sp>
            <p:nvSpPr>
              <p:cNvPr id="35" name="Oval 34"/>
              <p:cNvSpPr/>
              <p:nvPr/>
            </p:nvSpPr>
            <p:spPr>
              <a:xfrm>
                <a:off x="7793811" y="2801237"/>
                <a:ext cx="1061357" cy="1061357"/>
              </a:xfrm>
              <a:prstGeom prst="ellipse">
                <a:avLst/>
              </a:prstGeom>
              <a:solidFill>
                <a:srgbClr val="4267B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en-US">
                  <a:cs typeface="+mn-ea"/>
                  <a:sym typeface="+mn-lt"/>
                </a:endParaRPr>
              </a:p>
            </p:txBody>
          </p:sp>
          <p:sp>
            <p:nvSpPr>
              <p:cNvPr id="36" name="Freeform 5"/>
              <p:cNvSpPr/>
              <p:nvPr/>
            </p:nvSpPr>
            <p:spPr bwMode="auto">
              <a:xfrm>
                <a:off x="8157803" y="3000790"/>
                <a:ext cx="333375" cy="642938"/>
              </a:xfrm>
              <a:custGeom>
                <a:avLst/>
                <a:gdLst>
                  <a:gd name="T0" fmla="*/ 112 w 112"/>
                  <a:gd name="T1" fmla="*/ 36 h 216"/>
                  <a:gd name="T2" fmla="*/ 92 w 112"/>
                  <a:gd name="T3" fmla="*/ 36 h 216"/>
                  <a:gd name="T4" fmla="*/ 73 w 112"/>
                  <a:gd name="T5" fmla="*/ 55 h 216"/>
                  <a:gd name="T6" fmla="*/ 73 w 112"/>
                  <a:gd name="T7" fmla="*/ 79 h 216"/>
                  <a:gd name="T8" fmla="*/ 111 w 112"/>
                  <a:gd name="T9" fmla="*/ 79 h 216"/>
                  <a:gd name="T10" fmla="*/ 111 w 112"/>
                  <a:gd name="T11" fmla="*/ 118 h 216"/>
                  <a:gd name="T12" fmla="*/ 73 w 112"/>
                  <a:gd name="T13" fmla="*/ 118 h 216"/>
                  <a:gd name="T14" fmla="*/ 73 w 112"/>
                  <a:gd name="T15" fmla="*/ 216 h 216"/>
                  <a:gd name="T16" fmla="*/ 33 w 112"/>
                  <a:gd name="T17" fmla="*/ 216 h 216"/>
                  <a:gd name="T18" fmla="*/ 33 w 112"/>
                  <a:gd name="T19" fmla="*/ 118 h 216"/>
                  <a:gd name="T20" fmla="*/ 0 w 112"/>
                  <a:gd name="T21" fmla="*/ 118 h 216"/>
                  <a:gd name="T22" fmla="*/ 0 w 112"/>
                  <a:gd name="T23" fmla="*/ 79 h 216"/>
                  <a:gd name="T24" fmla="*/ 33 w 112"/>
                  <a:gd name="T25" fmla="*/ 79 h 216"/>
                  <a:gd name="T26" fmla="*/ 33 w 112"/>
                  <a:gd name="T27" fmla="*/ 51 h 216"/>
                  <a:gd name="T28" fmla="*/ 82 w 112"/>
                  <a:gd name="T29" fmla="*/ 0 h 216"/>
                  <a:gd name="T30" fmla="*/ 112 w 112"/>
                  <a:gd name="T31" fmla="*/ 0 h 216"/>
                  <a:gd name="T32" fmla="*/ 112 w 112"/>
                  <a:gd name="T33" fmla="*/ 3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2" h="216">
                    <a:moveTo>
                      <a:pt x="112" y="36"/>
                    </a:moveTo>
                    <a:cubicBezTo>
                      <a:pt x="92" y="36"/>
                      <a:pt x="92" y="36"/>
                      <a:pt x="92" y="36"/>
                    </a:cubicBezTo>
                    <a:cubicBezTo>
                      <a:pt x="76" y="36"/>
                      <a:pt x="73" y="44"/>
                      <a:pt x="73" y="55"/>
                    </a:cubicBezTo>
                    <a:cubicBezTo>
                      <a:pt x="73" y="79"/>
                      <a:pt x="73" y="79"/>
                      <a:pt x="73" y="79"/>
                    </a:cubicBezTo>
                    <a:cubicBezTo>
                      <a:pt x="111" y="79"/>
                      <a:pt x="111" y="79"/>
                      <a:pt x="111" y="79"/>
                    </a:cubicBezTo>
                    <a:cubicBezTo>
                      <a:pt x="111" y="118"/>
                      <a:pt x="111" y="118"/>
                      <a:pt x="111" y="118"/>
                    </a:cubicBezTo>
                    <a:cubicBezTo>
                      <a:pt x="73" y="118"/>
                      <a:pt x="73" y="118"/>
                      <a:pt x="73" y="118"/>
                    </a:cubicBezTo>
                    <a:cubicBezTo>
                      <a:pt x="73" y="216"/>
                      <a:pt x="73" y="216"/>
                      <a:pt x="73" y="216"/>
                    </a:cubicBezTo>
                    <a:cubicBezTo>
                      <a:pt x="33" y="216"/>
                      <a:pt x="33" y="216"/>
                      <a:pt x="33" y="216"/>
                    </a:cubicBezTo>
                    <a:cubicBezTo>
                      <a:pt x="33" y="118"/>
                      <a:pt x="33" y="118"/>
                      <a:pt x="33" y="118"/>
                    </a:cubicBezTo>
                    <a:cubicBezTo>
                      <a:pt x="0" y="118"/>
                      <a:pt x="0" y="118"/>
                      <a:pt x="0" y="118"/>
                    </a:cubicBezTo>
                    <a:cubicBezTo>
                      <a:pt x="0" y="79"/>
                      <a:pt x="0" y="79"/>
                      <a:pt x="0" y="79"/>
                    </a:cubicBezTo>
                    <a:cubicBezTo>
                      <a:pt x="33" y="79"/>
                      <a:pt x="33" y="79"/>
                      <a:pt x="33" y="79"/>
                    </a:cubicBezTo>
                    <a:cubicBezTo>
                      <a:pt x="33" y="51"/>
                      <a:pt x="33" y="51"/>
                      <a:pt x="33" y="51"/>
                    </a:cubicBezTo>
                    <a:cubicBezTo>
                      <a:pt x="33" y="18"/>
                      <a:pt x="53" y="0"/>
                      <a:pt x="82" y="0"/>
                    </a:cubicBezTo>
                    <a:cubicBezTo>
                      <a:pt x="112" y="0"/>
                      <a:pt x="112" y="0"/>
                      <a:pt x="112" y="0"/>
                    </a:cubicBezTo>
                    <a:lnTo>
                      <a:pt x="112" y="36"/>
                    </a:lnTo>
                    <a:close/>
                  </a:path>
                </a:pathLst>
              </a:custGeom>
              <a:solidFill>
                <a:schemeClr val="bg1"/>
              </a:solidFill>
              <a:ln>
                <a:noFill/>
              </a:ln>
            </p:spPr>
            <p:txBody>
              <a:bodyPr vert="horz" wrap="square" lIns="91440" tIns="45720" rIns="91440" bIns="45720" numCol="1" anchor="t" anchorCtr="0" compatLnSpc="1"/>
              <a:lstStyle/>
              <a:p>
                <a:endParaRPr lang="ru-RU">
                  <a:cs typeface="+mn-ea"/>
                  <a:sym typeface="+mn-lt"/>
                </a:endParaRPr>
              </a:p>
            </p:txBody>
          </p:sp>
        </p:grpSp>
        <p:grpSp>
          <p:nvGrpSpPr>
            <p:cNvPr id="27" name="Group 26"/>
            <p:cNvGrpSpPr/>
            <p:nvPr/>
          </p:nvGrpSpPr>
          <p:grpSpPr>
            <a:xfrm>
              <a:off x="2326028" y="3828302"/>
              <a:ext cx="291381" cy="291381"/>
              <a:chOff x="4939603" y="3070374"/>
              <a:chExt cx="358626" cy="358626"/>
            </a:xfrm>
            <a:effectLst>
              <a:outerShdw blurRad="127000" dist="76200" dir="2700000" algn="tl" rotWithShape="0">
                <a:prstClr val="black">
                  <a:alpha val="20000"/>
                </a:prstClr>
              </a:outerShdw>
            </a:effectLst>
          </p:grpSpPr>
          <p:sp>
            <p:nvSpPr>
              <p:cNvPr id="31" name="Oval 30"/>
              <p:cNvSpPr/>
              <p:nvPr/>
            </p:nvSpPr>
            <p:spPr>
              <a:xfrm>
                <a:off x="4939603" y="3070374"/>
                <a:ext cx="358626" cy="358626"/>
              </a:xfrm>
              <a:prstGeom prst="ellipse">
                <a:avLst/>
              </a:prstGeom>
              <a:solidFill>
                <a:srgbClr val="D2483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en-US">
                  <a:cs typeface="+mn-ea"/>
                  <a:sym typeface="+mn-lt"/>
                </a:endParaRPr>
              </a:p>
            </p:txBody>
          </p:sp>
          <p:grpSp>
            <p:nvGrpSpPr>
              <p:cNvPr id="32" name="Group 31"/>
              <p:cNvGrpSpPr/>
              <p:nvPr/>
            </p:nvGrpSpPr>
            <p:grpSpPr>
              <a:xfrm>
                <a:off x="5025152" y="3138511"/>
                <a:ext cx="212417" cy="218318"/>
                <a:chOff x="3994150" y="17463"/>
                <a:chExt cx="628651" cy="646113"/>
              </a:xfrm>
              <a:solidFill>
                <a:schemeClr val="bg1"/>
              </a:solidFill>
            </p:grpSpPr>
            <p:sp>
              <p:nvSpPr>
                <p:cNvPr id="33" name="Freeform 32"/>
                <p:cNvSpPr>
                  <a:spLocks noEditPoints="1"/>
                </p:cNvSpPr>
                <p:nvPr/>
              </p:nvSpPr>
              <p:spPr bwMode="auto">
                <a:xfrm>
                  <a:off x="3994150" y="17463"/>
                  <a:ext cx="420688" cy="646113"/>
                </a:xfrm>
                <a:custGeom>
                  <a:avLst/>
                  <a:gdLst>
                    <a:gd name="T0" fmla="*/ 111 w 141"/>
                    <a:gd name="T1" fmla="*/ 124 h 217"/>
                    <a:gd name="T2" fmla="*/ 101 w 141"/>
                    <a:gd name="T3" fmla="*/ 116 h 217"/>
                    <a:gd name="T4" fmla="*/ 94 w 141"/>
                    <a:gd name="T5" fmla="*/ 104 h 217"/>
                    <a:gd name="T6" fmla="*/ 102 w 141"/>
                    <a:gd name="T7" fmla="*/ 90 h 217"/>
                    <a:gd name="T8" fmla="*/ 125 w 141"/>
                    <a:gd name="T9" fmla="*/ 50 h 217"/>
                    <a:gd name="T10" fmla="*/ 105 w 141"/>
                    <a:gd name="T11" fmla="*/ 11 h 217"/>
                    <a:gd name="T12" fmla="*/ 123 w 141"/>
                    <a:gd name="T13" fmla="*/ 11 h 217"/>
                    <a:gd name="T14" fmla="*/ 141 w 141"/>
                    <a:gd name="T15" fmla="*/ 0 h 217"/>
                    <a:gd name="T16" fmla="*/ 85 w 141"/>
                    <a:gd name="T17" fmla="*/ 0 h 217"/>
                    <a:gd name="T18" fmla="*/ 32 w 141"/>
                    <a:gd name="T19" fmla="*/ 17 h 217"/>
                    <a:gd name="T20" fmla="*/ 14 w 141"/>
                    <a:gd name="T21" fmla="*/ 55 h 217"/>
                    <a:gd name="T22" fmla="*/ 61 w 141"/>
                    <a:gd name="T23" fmla="*/ 99 h 217"/>
                    <a:gd name="T24" fmla="*/ 70 w 141"/>
                    <a:gd name="T25" fmla="*/ 98 h 217"/>
                    <a:gd name="T26" fmla="*/ 67 w 141"/>
                    <a:gd name="T27" fmla="*/ 109 h 217"/>
                    <a:gd name="T28" fmla="*/ 76 w 141"/>
                    <a:gd name="T29" fmla="*/ 129 h 217"/>
                    <a:gd name="T30" fmla="*/ 22 w 141"/>
                    <a:gd name="T31" fmla="*/ 142 h 217"/>
                    <a:gd name="T32" fmla="*/ 0 w 141"/>
                    <a:gd name="T33" fmla="*/ 176 h 217"/>
                    <a:gd name="T34" fmla="*/ 61 w 141"/>
                    <a:gd name="T35" fmla="*/ 217 h 217"/>
                    <a:gd name="T36" fmla="*/ 135 w 141"/>
                    <a:gd name="T37" fmla="*/ 163 h 217"/>
                    <a:gd name="T38" fmla="*/ 111 w 141"/>
                    <a:gd name="T39" fmla="*/ 124 h 217"/>
                    <a:gd name="T40" fmla="*/ 74 w 141"/>
                    <a:gd name="T41" fmla="*/ 91 h 217"/>
                    <a:gd name="T42" fmla="*/ 39 w 141"/>
                    <a:gd name="T43" fmla="*/ 41 h 217"/>
                    <a:gd name="T44" fmla="*/ 45 w 141"/>
                    <a:gd name="T45" fmla="*/ 20 h 217"/>
                    <a:gd name="T46" fmla="*/ 65 w 141"/>
                    <a:gd name="T47" fmla="*/ 11 h 217"/>
                    <a:gd name="T48" fmla="*/ 100 w 141"/>
                    <a:gd name="T49" fmla="*/ 63 h 217"/>
                    <a:gd name="T50" fmla="*/ 93 w 141"/>
                    <a:gd name="T51" fmla="*/ 83 h 217"/>
                    <a:gd name="T52" fmla="*/ 74 w 141"/>
                    <a:gd name="T53" fmla="*/ 91 h 217"/>
                    <a:gd name="T54" fmla="*/ 74 w 141"/>
                    <a:gd name="T55" fmla="*/ 205 h 217"/>
                    <a:gd name="T56" fmla="*/ 25 w 141"/>
                    <a:gd name="T57" fmla="*/ 170 h 217"/>
                    <a:gd name="T58" fmla="*/ 49 w 141"/>
                    <a:gd name="T59" fmla="*/ 141 h 217"/>
                    <a:gd name="T60" fmla="*/ 79 w 141"/>
                    <a:gd name="T61" fmla="*/ 137 h 217"/>
                    <a:gd name="T62" fmla="*/ 85 w 141"/>
                    <a:gd name="T63" fmla="*/ 137 h 217"/>
                    <a:gd name="T64" fmla="*/ 116 w 141"/>
                    <a:gd name="T65" fmla="*/ 174 h 217"/>
                    <a:gd name="T66" fmla="*/ 74 w 141"/>
                    <a:gd name="T67" fmla="*/ 205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1" h="217">
                      <a:moveTo>
                        <a:pt x="111" y="124"/>
                      </a:moveTo>
                      <a:cubicBezTo>
                        <a:pt x="101" y="116"/>
                        <a:pt x="101" y="116"/>
                        <a:pt x="101" y="116"/>
                      </a:cubicBezTo>
                      <a:cubicBezTo>
                        <a:pt x="98" y="113"/>
                        <a:pt x="94" y="110"/>
                        <a:pt x="94" y="104"/>
                      </a:cubicBezTo>
                      <a:cubicBezTo>
                        <a:pt x="94" y="97"/>
                        <a:pt x="98" y="93"/>
                        <a:pt x="102" y="90"/>
                      </a:cubicBezTo>
                      <a:cubicBezTo>
                        <a:pt x="113" y="80"/>
                        <a:pt x="125" y="70"/>
                        <a:pt x="125" y="50"/>
                      </a:cubicBezTo>
                      <a:cubicBezTo>
                        <a:pt x="125" y="28"/>
                        <a:pt x="112" y="17"/>
                        <a:pt x="105" y="11"/>
                      </a:cubicBezTo>
                      <a:cubicBezTo>
                        <a:pt x="123" y="11"/>
                        <a:pt x="123" y="11"/>
                        <a:pt x="123" y="11"/>
                      </a:cubicBezTo>
                      <a:cubicBezTo>
                        <a:pt x="141" y="0"/>
                        <a:pt x="141" y="0"/>
                        <a:pt x="141" y="0"/>
                      </a:cubicBezTo>
                      <a:cubicBezTo>
                        <a:pt x="85" y="0"/>
                        <a:pt x="85" y="0"/>
                        <a:pt x="85" y="0"/>
                      </a:cubicBezTo>
                      <a:cubicBezTo>
                        <a:pt x="70" y="0"/>
                        <a:pt x="48" y="3"/>
                        <a:pt x="32" y="17"/>
                      </a:cubicBezTo>
                      <a:cubicBezTo>
                        <a:pt x="20" y="27"/>
                        <a:pt x="14" y="42"/>
                        <a:pt x="14" y="55"/>
                      </a:cubicBezTo>
                      <a:cubicBezTo>
                        <a:pt x="14" y="77"/>
                        <a:pt x="31" y="99"/>
                        <a:pt x="61" y="99"/>
                      </a:cubicBezTo>
                      <a:cubicBezTo>
                        <a:pt x="64" y="99"/>
                        <a:pt x="67" y="99"/>
                        <a:pt x="70" y="98"/>
                      </a:cubicBezTo>
                      <a:cubicBezTo>
                        <a:pt x="69" y="102"/>
                        <a:pt x="67" y="105"/>
                        <a:pt x="67" y="109"/>
                      </a:cubicBezTo>
                      <a:cubicBezTo>
                        <a:pt x="67" y="118"/>
                        <a:pt x="72" y="124"/>
                        <a:pt x="76" y="129"/>
                      </a:cubicBezTo>
                      <a:cubicBezTo>
                        <a:pt x="63" y="130"/>
                        <a:pt x="39" y="131"/>
                        <a:pt x="22" y="142"/>
                      </a:cubicBezTo>
                      <a:cubicBezTo>
                        <a:pt x="5" y="152"/>
                        <a:pt x="0" y="166"/>
                        <a:pt x="0" y="176"/>
                      </a:cubicBezTo>
                      <a:cubicBezTo>
                        <a:pt x="0" y="197"/>
                        <a:pt x="20" y="217"/>
                        <a:pt x="61" y="217"/>
                      </a:cubicBezTo>
                      <a:cubicBezTo>
                        <a:pt x="109" y="217"/>
                        <a:pt x="135" y="190"/>
                        <a:pt x="135" y="163"/>
                      </a:cubicBezTo>
                      <a:cubicBezTo>
                        <a:pt x="135" y="144"/>
                        <a:pt x="124" y="134"/>
                        <a:pt x="111" y="124"/>
                      </a:cubicBezTo>
                      <a:close/>
                      <a:moveTo>
                        <a:pt x="74" y="91"/>
                      </a:moveTo>
                      <a:cubicBezTo>
                        <a:pt x="50" y="91"/>
                        <a:pt x="39" y="60"/>
                        <a:pt x="39" y="41"/>
                      </a:cubicBezTo>
                      <a:cubicBezTo>
                        <a:pt x="39" y="33"/>
                        <a:pt x="40" y="26"/>
                        <a:pt x="45" y="20"/>
                      </a:cubicBezTo>
                      <a:cubicBezTo>
                        <a:pt x="50" y="14"/>
                        <a:pt x="58" y="11"/>
                        <a:pt x="65" y="11"/>
                      </a:cubicBezTo>
                      <a:cubicBezTo>
                        <a:pt x="88" y="11"/>
                        <a:pt x="100" y="42"/>
                        <a:pt x="100" y="63"/>
                      </a:cubicBezTo>
                      <a:cubicBezTo>
                        <a:pt x="100" y="68"/>
                        <a:pt x="100" y="77"/>
                        <a:pt x="93" y="83"/>
                      </a:cubicBezTo>
                      <a:cubicBezTo>
                        <a:pt x="89" y="88"/>
                        <a:pt x="81" y="91"/>
                        <a:pt x="74" y="91"/>
                      </a:cubicBezTo>
                      <a:close/>
                      <a:moveTo>
                        <a:pt x="74" y="205"/>
                      </a:moveTo>
                      <a:cubicBezTo>
                        <a:pt x="44" y="205"/>
                        <a:pt x="25" y="190"/>
                        <a:pt x="25" y="170"/>
                      </a:cubicBezTo>
                      <a:cubicBezTo>
                        <a:pt x="25" y="150"/>
                        <a:pt x="43" y="143"/>
                        <a:pt x="49" y="141"/>
                      </a:cubicBezTo>
                      <a:cubicBezTo>
                        <a:pt x="61" y="137"/>
                        <a:pt x="76" y="137"/>
                        <a:pt x="79" y="137"/>
                      </a:cubicBezTo>
                      <a:cubicBezTo>
                        <a:pt x="82" y="137"/>
                        <a:pt x="83" y="137"/>
                        <a:pt x="85" y="137"/>
                      </a:cubicBezTo>
                      <a:cubicBezTo>
                        <a:pt x="107" y="152"/>
                        <a:pt x="116" y="160"/>
                        <a:pt x="116" y="174"/>
                      </a:cubicBezTo>
                      <a:cubicBezTo>
                        <a:pt x="116" y="192"/>
                        <a:pt x="102" y="205"/>
                        <a:pt x="74" y="2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ru-RU">
                    <a:cs typeface="+mn-ea"/>
                    <a:sym typeface="+mn-lt"/>
                  </a:endParaRPr>
                </a:p>
              </p:txBody>
            </p:sp>
            <p:sp>
              <p:nvSpPr>
                <p:cNvPr id="34" name="Freeform 33"/>
                <p:cNvSpPr/>
                <p:nvPr/>
              </p:nvSpPr>
              <p:spPr bwMode="auto">
                <a:xfrm>
                  <a:off x="4411663" y="203200"/>
                  <a:ext cx="211138" cy="211138"/>
                </a:xfrm>
                <a:custGeom>
                  <a:avLst/>
                  <a:gdLst>
                    <a:gd name="T0" fmla="*/ 79 w 133"/>
                    <a:gd name="T1" fmla="*/ 54 h 133"/>
                    <a:gd name="T2" fmla="*/ 79 w 133"/>
                    <a:gd name="T3" fmla="*/ 0 h 133"/>
                    <a:gd name="T4" fmla="*/ 52 w 133"/>
                    <a:gd name="T5" fmla="*/ 0 h 133"/>
                    <a:gd name="T6" fmla="*/ 52 w 133"/>
                    <a:gd name="T7" fmla="*/ 54 h 133"/>
                    <a:gd name="T8" fmla="*/ 0 w 133"/>
                    <a:gd name="T9" fmla="*/ 54 h 133"/>
                    <a:gd name="T10" fmla="*/ 0 w 133"/>
                    <a:gd name="T11" fmla="*/ 80 h 133"/>
                    <a:gd name="T12" fmla="*/ 52 w 133"/>
                    <a:gd name="T13" fmla="*/ 80 h 133"/>
                    <a:gd name="T14" fmla="*/ 52 w 133"/>
                    <a:gd name="T15" fmla="*/ 133 h 133"/>
                    <a:gd name="T16" fmla="*/ 79 w 133"/>
                    <a:gd name="T17" fmla="*/ 133 h 133"/>
                    <a:gd name="T18" fmla="*/ 79 w 133"/>
                    <a:gd name="T19" fmla="*/ 80 h 133"/>
                    <a:gd name="T20" fmla="*/ 133 w 133"/>
                    <a:gd name="T21" fmla="*/ 80 h 133"/>
                    <a:gd name="T22" fmla="*/ 133 w 133"/>
                    <a:gd name="T23" fmla="*/ 54 h 133"/>
                    <a:gd name="T24" fmla="*/ 79 w 133"/>
                    <a:gd name="T25" fmla="*/ 5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33">
                      <a:moveTo>
                        <a:pt x="79" y="54"/>
                      </a:moveTo>
                      <a:lnTo>
                        <a:pt x="79" y="0"/>
                      </a:lnTo>
                      <a:lnTo>
                        <a:pt x="52" y="0"/>
                      </a:lnTo>
                      <a:lnTo>
                        <a:pt x="52" y="54"/>
                      </a:lnTo>
                      <a:lnTo>
                        <a:pt x="0" y="54"/>
                      </a:lnTo>
                      <a:lnTo>
                        <a:pt x="0" y="80"/>
                      </a:lnTo>
                      <a:lnTo>
                        <a:pt x="52" y="80"/>
                      </a:lnTo>
                      <a:lnTo>
                        <a:pt x="52" y="133"/>
                      </a:lnTo>
                      <a:lnTo>
                        <a:pt x="79" y="133"/>
                      </a:lnTo>
                      <a:lnTo>
                        <a:pt x="79" y="80"/>
                      </a:lnTo>
                      <a:lnTo>
                        <a:pt x="133" y="80"/>
                      </a:lnTo>
                      <a:lnTo>
                        <a:pt x="133" y="54"/>
                      </a:lnTo>
                      <a:lnTo>
                        <a:pt x="79"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ru-RU">
                    <a:cs typeface="+mn-ea"/>
                    <a:sym typeface="+mn-lt"/>
                  </a:endParaRPr>
                </a:p>
              </p:txBody>
            </p:sp>
          </p:grpSp>
        </p:grpSp>
        <p:grpSp>
          <p:nvGrpSpPr>
            <p:cNvPr id="28" name="Group 27"/>
            <p:cNvGrpSpPr/>
            <p:nvPr/>
          </p:nvGrpSpPr>
          <p:grpSpPr>
            <a:xfrm>
              <a:off x="1776677" y="3827230"/>
              <a:ext cx="293525" cy="293525"/>
              <a:chOff x="6451161" y="3070373"/>
              <a:chExt cx="873981" cy="873981"/>
            </a:xfrm>
            <a:effectLst>
              <a:outerShdw blurRad="127000" dist="76200" dir="2700000" algn="tl" rotWithShape="0">
                <a:prstClr val="black">
                  <a:alpha val="20000"/>
                </a:prstClr>
              </a:outerShdw>
            </a:effectLst>
          </p:grpSpPr>
          <p:sp>
            <p:nvSpPr>
              <p:cNvPr id="29" name="Oval 28"/>
              <p:cNvSpPr/>
              <p:nvPr/>
            </p:nvSpPr>
            <p:spPr>
              <a:xfrm>
                <a:off x="6451161" y="3070373"/>
                <a:ext cx="873981" cy="873981"/>
              </a:xfrm>
              <a:prstGeom prst="ellipse">
                <a:avLst/>
              </a:prstGeom>
              <a:solidFill>
                <a:srgbClr val="049FF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en-US">
                  <a:cs typeface="+mn-ea"/>
                  <a:sym typeface="+mn-lt"/>
                </a:endParaRPr>
              </a:p>
            </p:txBody>
          </p:sp>
          <p:sp>
            <p:nvSpPr>
              <p:cNvPr id="30" name="Freeform 57"/>
              <p:cNvSpPr/>
              <p:nvPr/>
            </p:nvSpPr>
            <p:spPr bwMode="auto">
              <a:xfrm>
                <a:off x="6613745" y="3284999"/>
                <a:ext cx="548813" cy="444728"/>
              </a:xfrm>
              <a:custGeom>
                <a:avLst/>
                <a:gdLst>
                  <a:gd name="T0" fmla="*/ 233 w 234"/>
                  <a:gd name="T1" fmla="*/ 27 h 189"/>
                  <a:gd name="T2" fmla="*/ 226 w 234"/>
                  <a:gd name="T3" fmla="*/ 26 h 189"/>
                  <a:gd name="T4" fmla="*/ 220 w 234"/>
                  <a:gd name="T5" fmla="*/ 29 h 189"/>
                  <a:gd name="T6" fmla="*/ 228 w 234"/>
                  <a:gd name="T7" fmla="*/ 14 h 189"/>
                  <a:gd name="T8" fmla="*/ 226 w 234"/>
                  <a:gd name="T9" fmla="*/ 8 h 189"/>
                  <a:gd name="T10" fmla="*/ 220 w 234"/>
                  <a:gd name="T11" fmla="*/ 8 h 189"/>
                  <a:gd name="T12" fmla="*/ 195 w 234"/>
                  <a:gd name="T13" fmla="*/ 18 h 189"/>
                  <a:gd name="T14" fmla="*/ 131 w 234"/>
                  <a:gd name="T15" fmla="*/ 13 h 189"/>
                  <a:gd name="T16" fmla="*/ 110 w 234"/>
                  <a:gd name="T17" fmla="*/ 59 h 189"/>
                  <a:gd name="T18" fmla="*/ 25 w 234"/>
                  <a:gd name="T19" fmla="*/ 14 h 189"/>
                  <a:gd name="T20" fmla="*/ 21 w 234"/>
                  <a:gd name="T21" fmla="*/ 12 h 189"/>
                  <a:gd name="T22" fmla="*/ 17 w 234"/>
                  <a:gd name="T23" fmla="*/ 15 h 189"/>
                  <a:gd name="T24" fmla="*/ 11 w 234"/>
                  <a:gd name="T25" fmla="*/ 53 h 189"/>
                  <a:gd name="T26" fmla="*/ 20 w 234"/>
                  <a:gd name="T27" fmla="*/ 71 h 189"/>
                  <a:gd name="T28" fmla="*/ 15 w 234"/>
                  <a:gd name="T29" fmla="*/ 68 h 189"/>
                  <a:gd name="T30" fmla="*/ 10 w 234"/>
                  <a:gd name="T31" fmla="*/ 67 h 189"/>
                  <a:gd name="T32" fmla="*/ 7 w 234"/>
                  <a:gd name="T33" fmla="*/ 72 h 189"/>
                  <a:gd name="T34" fmla="*/ 34 w 234"/>
                  <a:gd name="T35" fmla="*/ 117 h 189"/>
                  <a:gd name="T36" fmla="*/ 27 w 234"/>
                  <a:gd name="T37" fmla="*/ 116 h 189"/>
                  <a:gd name="T38" fmla="*/ 22 w 234"/>
                  <a:gd name="T39" fmla="*/ 117 h 189"/>
                  <a:gd name="T40" fmla="*/ 21 w 234"/>
                  <a:gd name="T41" fmla="*/ 122 h 189"/>
                  <a:gd name="T42" fmla="*/ 60 w 234"/>
                  <a:gd name="T43" fmla="*/ 154 h 189"/>
                  <a:gd name="T44" fmla="*/ 6 w 234"/>
                  <a:gd name="T45" fmla="*/ 164 h 189"/>
                  <a:gd name="T46" fmla="*/ 1 w 234"/>
                  <a:gd name="T47" fmla="*/ 167 h 189"/>
                  <a:gd name="T48" fmla="*/ 3 w 234"/>
                  <a:gd name="T49" fmla="*/ 171 h 189"/>
                  <a:gd name="T50" fmla="*/ 78 w 234"/>
                  <a:gd name="T51" fmla="*/ 189 h 189"/>
                  <a:gd name="T52" fmla="*/ 78 w 234"/>
                  <a:gd name="T53" fmla="*/ 189 h 189"/>
                  <a:gd name="T54" fmla="*/ 176 w 234"/>
                  <a:gd name="T55" fmla="*/ 147 h 189"/>
                  <a:gd name="T56" fmla="*/ 211 w 234"/>
                  <a:gd name="T57" fmla="*/ 56 h 189"/>
                  <a:gd name="T58" fmla="*/ 233 w 234"/>
                  <a:gd name="T59" fmla="*/ 33 h 189"/>
                  <a:gd name="T60" fmla="*/ 233 w 234"/>
                  <a:gd name="T61" fmla="*/ 2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4" h="189">
                    <a:moveTo>
                      <a:pt x="233" y="27"/>
                    </a:moveTo>
                    <a:cubicBezTo>
                      <a:pt x="231" y="26"/>
                      <a:pt x="229" y="25"/>
                      <a:pt x="226" y="26"/>
                    </a:cubicBezTo>
                    <a:cubicBezTo>
                      <a:pt x="225" y="27"/>
                      <a:pt x="223" y="28"/>
                      <a:pt x="220" y="29"/>
                    </a:cubicBezTo>
                    <a:cubicBezTo>
                      <a:pt x="224" y="24"/>
                      <a:pt x="226" y="18"/>
                      <a:pt x="228" y="14"/>
                    </a:cubicBezTo>
                    <a:cubicBezTo>
                      <a:pt x="228" y="12"/>
                      <a:pt x="227" y="9"/>
                      <a:pt x="226" y="8"/>
                    </a:cubicBezTo>
                    <a:cubicBezTo>
                      <a:pt x="224" y="7"/>
                      <a:pt x="222" y="7"/>
                      <a:pt x="220" y="8"/>
                    </a:cubicBezTo>
                    <a:cubicBezTo>
                      <a:pt x="217" y="10"/>
                      <a:pt x="204" y="16"/>
                      <a:pt x="195" y="18"/>
                    </a:cubicBezTo>
                    <a:cubicBezTo>
                      <a:pt x="177" y="1"/>
                      <a:pt x="154" y="0"/>
                      <a:pt x="131" y="13"/>
                    </a:cubicBezTo>
                    <a:cubicBezTo>
                      <a:pt x="113" y="24"/>
                      <a:pt x="109" y="46"/>
                      <a:pt x="110" y="59"/>
                    </a:cubicBezTo>
                    <a:cubicBezTo>
                      <a:pt x="67" y="55"/>
                      <a:pt x="40" y="33"/>
                      <a:pt x="25" y="14"/>
                    </a:cubicBezTo>
                    <a:cubicBezTo>
                      <a:pt x="24" y="13"/>
                      <a:pt x="23" y="12"/>
                      <a:pt x="21" y="12"/>
                    </a:cubicBezTo>
                    <a:cubicBezTo>
                      <a:pt x="19" y="12"/>
                      <a:pt x="18" y="13"/>
                      <a:pt x="17" y="15"/>
                    </a:cubicBezTo>
                    <a:cubicBezTo>
                      <a:pt x="10" y="27"/>
                      <a:pt x="8" y="40"/>
                      <a:pt x="11" y="53"/>
                    </a:cubicBezTo>
                    <a:cubicBezTo>
                      <a:pt x="13" y="60"/>
                      <a:pt x="16" y="66"/>
                      <a:pt x="20" y="71"/>
                    </a:cubicBezTo>
                    <a:cubicBezTo>
                      <a:pt x="18" y="70"/>
                      <a:pt x="17" y="69"/>
                      <a:pt x="15" y="68"/>
                    </a:cubicBezTo>
                    <a:cubicBezTo>
                      <a:pt x="14" y="67"/>
                      <a:pt x="11" y="66"/>
                      <a:pt x="10" y="67"/>
                    </a:cubicBezTo>
                    <a:cubicBezTo>
                      <a:pt x="8" y="68"/>
                      <a:pt x="7" y="70"/>
                      <a:pt x="7" y="72"/>
                    </a:cubicBezTo>
                    <a:cubicBezTo>
                      <a:pt x="7" y="95"/>
                      <a:pt x="21" y="109"/>
                      <a:pt x="34" y="117"/>
                    </a:cubicBezTo>
                    <a:cubicBezTo>
                      <a:pt x="32" y="117"/>
                      <a:pt x="30" y="116"/>
                      <a:pt x="27" y="116"/>
                    </a:cubicBezTo>
                    <a:cubicBezTo>
                      <a:pt x="25" y="115"/>
                      <a:pt x="23" y="115"/>
                      <a:pt x="22" y="117"/>
                    </a:cubicBezTo>
                    <a:cubicBezTo>
                      <a:pt x="21" y="118"/>
                      <a:pt x="20" y="121"/>
                      <a:pt x="21" y="122"/>
                    </a:cubicBezTo>
                    <a:cubicBezTo>
                      <a:pt x="29" y="139"/>
                      <a:pt x="42" y="150"/>
                      <a:pt x="60" y="154"/>
                    </a:cubicBezTo>
                    <a:cubicBezTo>
                      <a:pt x="45" y="162"/>
                      <a:pt x="25" y="167"/>
                      <a:pt x="6" y="164"/>
                    </a:cubicBezTo>
                    <a:cubicBezTo>
                      <a:pt x="4" y="164"/>
                      <a:pt x="1" y="165"/>
                      <a:pt x="1" y="167"/>
                    </a:cubicBezTo>
                    <a:cubicBezTo>
                      <a:pt x="0" y="170"/>
                      <a:pt x="1" y="170"/>
                      <a:pt x="3" y="171"/>
                    </a:cubicBezTo>
                    <a:cubicBezTo>
                      <a:pt x="28" y="185"/>
                      <a:pt x="53" y="189"/>
                      <a:pt x="78" y="189"/>
                    </a:cubicBezTo>
                    <a:cubicBezTo>
                      <a:pt x="78" y="189"/>
                      <a:pt x="78" y="189"/>
                      <a:pt x="78" y="189"/>
                    </a:cubicBezTo>
                    <a:cubicBezTo>
                      <a:pt x="115" y="189"/>
                      <a:pt x="150" y="176"/>
                      <a:pt x="176" y="147"/>
                    </a:cubicBezTo>
                    <a:cubicBezTo>
                      <a:pt x="201" y="120"/>
                      <a:pt x="214" y="88"/>
                      <a:pt x="211" y="56"/>
                    </a:cubicBezTo>
                    <a:cubicBezTo>
                      <a:pt x="217" y="51"/>
                      <a:pt x="227" y="43"/>
                      <a:pt x="233" y="33"/>
                    </a:cubicBezTo>
                    <a:cubicBezTo>
                      <a:pt x="234" y="31"/>
                      <a:pt x="234" y="29"/>
                      <a:pt x="233" y="27"/>
                    </a:cubicBezTo>
                    <a:close/>
                  </a:path>
                </a:pathLst>
              </a:custGeom>
              <a:solidFill>
                <a:schemeClr val="bg1"/>
              </a:solidFill>
              <a:ln>
                <a:noFill/>
              </a:ln>
            </p:spPr>
            <p:txBody>
              <a:bodyPr vert="horz" wrap="square" lIns="91440" tIns="45720" rIns="91440" bIns="45720" numCol="1" anchor="t" anchorCtr="0" compatLnSpc="1"/>
              <a:lstStyle/>
              <a:p>
                <a:endParaRPr lang="ru-RU" dirty="0">
                  <a:cs typeface="+mn-ea"/>
                  <a:sym typeface="+mn-lt"/>
                </a:endParaRPr>
              </a:p>
            </p:txBody>
          </p:sp>
        </p:grpSp>
      </p:grpSp>
      <p:sp>
        <p:nvSpPr>
          <p:cNvPr id="51" name="Прямоугольник 7"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SpPr/>
          <p:nvPr/>
        </p:nvSpPr>
        <p:spPr>
          <a:xfrm>
            <a:off x="748008" y="5822392"/>
            <a:ext cx="2987421" cy="276999"/>
          </a:xfrm>
          <a:prstGeom prst="rect">
            <a:avLst/>
          </a:prstGeom>
        </p:spPr>
        <p:txBody>
          <a:bodyPr wrap="none">
            <a:spAutoFit/>
          </a:bodyPr>
          <a:lstStyle/>
          <a:p>
            <a:r>
              <a:rPr lang="en-US" sz="1200" spc="300" dirty="0">
                <a:solidFill>
                  <a:schemeClr val="bg1"/>
                </a:solidFill>
                <a:cs typeface="+mn-ea"/>
                <a:sym typeface="+mn-lt"/>
              </a:rPr>
              <a:t>HEIJAILUO PRESENTATION</a:t>
            </a:r>
            <a:endParaRPr lang="ru-RU" sz="1200" spc="300" dirty="0">
              <a:solidFill>
                <a:schemeClr val="bg1"/>
              </a:solidFill>
              <a:cs typeface="+mn-ea"/>
              <a:sym typeface="+mn-lt"/>
            </a:endParaRPr>
          </a:p>
        </p:txBody>
      </p:sp>
      <p:sp>
        <p:nvSpPr>
          <p:cNvPr id="52" name="Freeform 51"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SpPr/>
          <p:nvPr/>
        </p:nvSpPr>
        <p:spPr>
          <a:xfrm rot="18900000">
            <a:off x="-61452" y="5701083"/>
            <a:ext cx="771710" cy="786300"/>
          </a:xfrm>
          <a:custGeom>
            <a:avLst/>
            <a:gdLst>
              <a:gd name="connsiteX0" fmla="*/ 0 w 1557038"/>
              <a:gd name="connsiteY0" fmla="*/ 778518 h 1557038"/>
              <a:gd name="connsiteX1" fmla="*/ 0 w 1557038"/>
              <a:gd name="connsiteY1" fmla="*/ 778518 h 1557038"/>
              <a:gd name="connsiteX2" fmla="*/ 0 w 1557038"/>
              <a:gd name="connsiteY2" fmla="*/ 778519 h 1557038"/>
              <a:gd name="connsiteX3" fmla="*/ 778519 w 1557038"/>
              <a:gd name="connsiteY3" fmla="*/ 0 h 1557038"/>
              <a:gd name="connsiteX4" fmla="*/ 778518 w 1557038"/>
              <a:gd name="connsiteY4" fmla="*/ 0 h 1557038"/>
              <a:gd name="connsiteX5" fmla="*/ 778518 w 1557038"/>
              <a:gd name="connsiteY5" fmla="*/ 0 h 1557038"/>
              <a:gd name="connsiteX6" fmla="*/ 1503899 w 1557038"/>
              <a:gd name="connsiteY6" fmla="*/ 650229 h 1557038"/>
              <a:gd name="connsiteX7" fmla="*/ 1557038 w 1557038"/>
              <a:gd name="connsiteY7" fmla="*/ 778519 h 1557038"/>
              <a:gd name="connsiteX8" fmla="*/ 1557037 w 1557038"/>
              <a:gd name="connsiteY8" fmla="*/ 778519 h 1557038"/>
              <a:gd name="connsiteX9" fmla="*/ 1375608 w 1557038"/>
              <a:gd name="connsiteY9" fmla="*/ 959948 h 1557038"/>
              <a:gd name="connsiteX10" fmla="*/ 959947 w 1557038"/>
              <a:gd name="connsiteY10" fmla="*/ 959948 h 1557038"/>
              <a:gd name="connsiteX11" fmla="*/ 959947 w 1557038"/>
              <a:gd name="connsiteY11" fmla="*/ 1375609 h 1557038"/>
              <a:gd name="connsiteX12" fmla="*/ 778518 w 1557038"/>
              <a:gd name="connsiteY12" fmla="*/ 1557038 h 1557038"/>
              <a:gd name="connsiteX13" fmla="*/ 778518 w 1557038"/>
              <a:gd name="connsiteY13" fmla="*/ 1557037 h 1557038"/>
              <a:gd name="connsiteX14" fmla="*/ 597089 w 1557038"/>
              <a:gd name="connsiteY14" fmla="*/ 1375608 h 1557038"/>
              <a:gd name="connsiteX15" fmla="*/ 597089 w 1557038"/>
              <a:gd name="connsiteY15" fmla="*/ 959948 h 1557038"/>
              <a:gd name="connsiteX16" fmla="*/ 181429 w 1557038"/>
              <a:gd name="connsiteY16" fmla="*/ 959947 h 1557038"/>
              <a:gd name="connsiteX17" fmla="*/ 14258 w 1557038"/>
              <a:gd name="connsiteY17" fmla="*/ 849138 h 1557038"/>
              <a:gd name="connsiteX18" fmla="*/ 0 w 1557038"/>
              <a:gd name="connsiteY18" fmla="*/ 778518 h 1557038"/>
              <a:gd name="connsiteX19" fmla="*/ 14258 w 1557038"/>
              <a:gd name="connsiteY19" fmla="*/ 707899 h 1557038"/>
              <a:gd name="connsiteX20" fmla="*/ 181429 w 1557038"/>
              <a:gd name="connsiteY20" fmla="*/ 597090 h 1557038"/>
              <a:gd name="connsiteX21" fmla="*/ 597090 w 1557038"/>
              <a:gd name="connsiteY21" fmla="*/ 597090 h 1557038"/>
              <a:gd name="connsiteX22" fmla="*/ 597090 w 1557038"/>
              <a:gd name="connsiteY22" fmla="*/ 181429 h 1557038"/>
              <a:gd name="connsiteX23" fmla="*/ 707899 w 1557038"/>
              <a:gd name="connsiteY23" fmla="*/ 14258 h 1557038"/>
              <a:gd name="connsiteX24" fmla="*/ 778518 w 1557038"/>
              <a:gd name="connsiteY24" fmla="*/ 0 h 1557038"/>
              <a:gd name="connsiteX25" fmla="*/ 849138 w 1557038"/>
              <a:gd name="connsiteY25" fmla="*/ 14258 h 1557038"/>
              <a:gd name="connsiteX26" fmla="*/ 959947 w 1557038"/>
              <a:gd name="connsiteY26" fmla="*/ 181429 h 1557038"/>
              <a:gd name="connsiteX27" fmla="*/ 959947 w 1557038"/>
              <a:gd name="connsiteY27" fmla="*/ 597090 h 1557038"/>
              <a:gd name="connsiteX28" fmla="*/ 1375609 w 1557038"/>
              <a:gd name="connsiteY28" fmla="*/ 597090 h 1557038"/>
              <a:gd name="connsiteX29" fmla="*/ 1503899 w 1557038"/>
              <a:gd name="connsiteY29" fmla="*/ 650229 h 155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57038" h="1557038">
                <a:moveTo>
                  <a:pt x="0" y="778518"/>
                </a:moveTo>
                <a:lnTo>
                  <a:pt x="0" y="778518"/>
                </a:lnTo>
                <a:lnTo>
                  <a:pt x="0" y="778519"/>
                </a:lnTo>
                <a:close/>
                <a:moveTo>
                  <a:pt x="778519" y="0"/>
                </a:moveTo>
                <a:lnTo>
                  <a:pt x="778518" y="0"/>
                </a:lnTo>
                <a:lnTo>
                  <a:pt x="778518" y="0"/>
                </a:lnTo>
                <a:close/>
                <a:moveTo>
                  <a:pt x="1503899" y="650229"/>
                </a:moveTo>
                <a:cubicBezTo>
                  <a:pt x="1536731" y="683062"/>
                  <a:pt x="1557038" y="728419"/>
                  <a:pt x="1557038" y="778519"/>
                </a:cubicBezTo>
                <a:lnTo>
                  <a:pt x="1557037" y="778519"/>
                </a:lnTo>
                <a:cubicBezTo>
                  <a:pt x="1557037" y="878719"/>
                  <a:pt x="1475808" y="959948"/>
                  <a:pt x="1375608" y="959948"/>
                </a:cubicBezTo>
                <a:lnTo>
                  <a:pt x="959947" y="959948"/>
                </a:lnTo>
                <a:lnTo>
                  <a:pt x="959947" y="1375609"/>
                </a:lnTo>
                <a:cubicBezTo>
                  <a:pt x="959947" y="1475809"/>
                  <a:pt x="878718" y="1557038"/>
                  <a:pt x="778518" y="1557038"/>
                </a:cubicBezTo>
                <a:lnTo>
                  <a:pt x="778518" y="1557037"/>
                </a:lnTo>
                <a:cubicBezTo>
                  <a:pt x="678318" y="1557037"/>
                  <a:pt x="597089" y="1475808"/>
                  <a:pt x="597089" y="1375608"/>
                </a:cubicBezTo>
                <a:lnTo>
                  <a:pt x="597089" y="959948"/>
                </a:lnTo>
                <a:lnTo>
                  <a:pt x="181429" y="959947"/>
                </a:lnTo>
                <a:cubicBezTo>
                  <a:pt x="106279" y="959947"/>
                  <a:pt x="41800" y="914256"/>
                  <a:pt x="14258" y="849138"/>
                </a:cubicBezTo>
                <a:lnTo>
                  <a:pt x="0" y="778518"/>
                </a:lnTo>
                <a:lnTo>
                  <a:pt x="14258" y="707899"/>
                </a:lnTo>
                <a:cubicBezTo>
                  <a:pt x="41800" y="642781"/>
                  <a:pt x="106279" y="597090"/>
                  <a:pt x="181429" y="597090"/>
                </a:cubicBezTo>
                <a:lnTo>
                  <a:pt x="597090" y="597090"/>
                </a:lnTo>
                <a:lnTo>
                  <a:pt x="597090" y="181429"/>
                </a:lnTo>
                <a:cubicBezTo>
                  <a:pt x="597090" y="106279"/>
                  <a:pt x="642781" y="41800"/>
                  <a:pt x="707899" y="14258"/>
                </a:cubicBezTo>
                <a:lnTo>
                  <a:pt x="778518" y="0"/>
                </a:lnTo>
                <a:lnTo>
                  <a:pt x="849138" y="14258"/>
                </a:lnTo>
                <a:cubicBezTo>
                  <a:pt x="914256" y="41800"/>
                  <a:pt x="959947" y="106279"/>
                  <a:pt x="959947" y="181429"/>
                </a:cubicBezTo>
                <a:lnTo>
                  <a:pt x="959947" y="597090"/>
                </a:lnTo>
                <a:lnTo>
                  <a:pt x="1375609" y="597090"/>
                </a:lnTo>
                <a:cubicBezTo>
                  <a:pt x="1425709" y="597090"/>
                  <a:pt x="1471066" y="617397"/>
                  <a:pt x="1503899" y="650229"/>
                </a:cubicBezTo>
                <a:close/>
              </a:path>
            </a:pathLst>
          </a:custGeom>
          <a:gradFill>
            <a:gsLst>
              <a:gs pos="0">
                <a:schemeClr val="accent6">
                  <a:alpha val="80000"/>
                </a:schemeClr>
              </a:gs>
              <a:gs pos="100000">
                <a:schemeClr val="accent5">
                  <a:alpha val="8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2" name="e7d195523061f1c0"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hidden="1"/>
          <p:cNvSpPr txBox="1"/>
          <p:nvPr/>
        </p:nvSpPr>
        <p:spPr>
          <a:xfrm>
            <a:off x="-355600" y="1803400"/>
            <a:ext cx="322909"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a:t>
            </a:r>
            <a:endParaRPr lang="zh-CN" altLang="en-US" sz="100"/>
          </a:p>
        </p:txBody>
      </p:sp>
      <p:pic>
        <p:nvPicPr>
          <p:cNvPr id="54" name="图片 53"/>
          <p:cNvPicPr>
            <a:picLocks noChangeAspect="1"/>
          </p:cNvPicPr>
          <p:nvPr>
            <p:custDataLst>
              <p:tags r:id="rId1"/>
            </p:custDataLst>
          </p:nvPr>
        </p:nvPicPr>
        <p:blipFill>
          <a:blip r:embed="rId2"/>
          <a:stretch>
            <a:fillRect/>
          </a:stretch>
        </p:blipFill>
        <p:spPr>
          <a:xfrm>
            <a:off x="154940" y="953135"/>
            <a:ext cx="5539105" cy="4318000"/>
          </a:xfrm>
          <a:prstGeom prst="rect">
            <a:avLst/>
          </a:prstGeom>
        </p:spPr>
      </p:pic>
      <p:pic>
        <p:nvPicPr>
          <p:cNvPr id="56" name="图片 55"/>
          <p:cNvPicPr>
            <a:picLocks noChangeAspect="1"/>
          </p:cNvPicPr>
          <p:nvPr>
            <p:custDataLst>
              <p:tags r:id="rId3"/>
            </p:custDataLst>
          </p:nvPr>
        </p:nvPicPr>
        <p:blipFill>
          <a:blip r:embed="rId4"/>
          <a:stretch>
            <a:fillRect/>
          </a:stretch>
        </p:blipFill>
        <p:spPr>
          <a:xfrm>
            <a:off x="5694045" y="953135"/>
            <a:ext cx="6030595" cy="431863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Freeform: Shape 81"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SpPr/>
          <p:nvPr/>
        </p:nvSpPr>
        <p:spPr>
          <a:xfrm>
            <a:off x="-40290" y="936715"/>
            <a:ext cx="9524999" cy="5924107"/>
          </a:xfrm>
          <a:custGeom>
            <a:avLst/>
            <a:gdLst>
              <a:gd name="connsiteX0" fmla="*/ 0 w 7809136"/>
              <a:gd name="connsiteY0" fmla="*/ 0 h 6923471"/>
              <a:gd name="connsiteX1" fmla="*/ 0 w 7809136"/>
              <a:gd name="connsiteY1" fmla="*/ 6923471 h 6923471"/>
              <a:gd name="connsiteX2" fmla="*/ 7131147 w 7809136"/>
              <a:gd name="connsiteY2" fmla="*/ 6923471 h 6923471"/>
              <a:gd name="connsiteX3" fmla="*/ 7477068 w 7809136"/>
              <a:gd name="connsiteY3" fmla="*/ 2825761 h 6923471"/>
              <a:gd name="connsiteX4" fmla="*/ 108528 w 7809136"/>
              <a:gd name="connsiteY4" fmla="*/ 85899 h 6923471"/>
              <a:gd name="connsiteX0-1" fmla="*/ 0 w 7809136"/>
              <a:gd name="connsiteY0-2" fmla="*/ 0 h 6923471"/>
              <a:gd name="connsiteX1-3" fmla="*/ 0 w 7809136"/>
              <a:gd name="connsiteY1-4" fmla="*/ 6923471 h 6923471"/>
              <a:gd name="connsiteX2-5" fmla="*/ 7131147 w 7809136"/>
              <a:gd name="connsiteY2-6" fmla="*/ 6923471 h 6923471"/>
              <a:gd name="connsiteX3-7" fmla="*/ 7477068 w 7809136"/>
              <a:gd name="connsiteY3-8" fmla="*/ 2825761 h 6923471"/>
              <a:gd name="connsiteX4-9" fmla="*/ 108528 w 7809136"/>
              <a:gd name="connsiteY4-10" fmla="*/ 85899 h 6923471"/>
              <a:gd name="connsiteX5" fmla="*/ 0 w 7809136"/>
              <a:gd name="connsiteY5" fmla="*/ 0 h 6923471"/>
              <a:gd name="connsiteX0-11" fmla="*/ 0 w 7809136"/>
              <a:gd name="connsiteY0-12" fmla="*/ 0 h 6923471"/>
              <a:gd name="connsiteX1-13" fmla="*/ 0 w 7809136"/>
              <a:gd name="connsiteY1-14" fmla="*/ 6923471 h 6923471"/>
              <a:gd name="connsiteX2-15" fmla="*/ 7131147 w 7809136"/>
              <a:gd name="connsiteY2-16" fmla="*/ 6923471 h 6923471"/>
              <a:gd name="connsiteX3-17" fmla="*/ 7477068 w 7809136"/>
              <a:gd name="connsiteY3-18" fmla="*/ 2825761 h 6923471"/>
              <a:gd name="connsiteX4-19" fmla="*/ 4355024 w 7809136"/>
              <a:gd name="connsiteY4-20" fmla="*/ 1020802 h 6923471"/>
              <a:gd name="connsiteX5-21" fmla="*/ 108528 w 7809136"/>
              <a:gd name="connsiteY5-22" fmla="*/ 85899 h 6923471"/>
              <a:gd name="connsiteX6" fmla="*/ 0 w 7809136"/>
              <a:gd name="connsiteY6" fmla="*/ 0 h 6923471"/>
              <a:gd name="connsiteX0-23" fmla="*/ 0 w 7809136"/>
              <a:gd name="connsiteY0-24" fmla="*/ 0 h 6923471"/>
              <a:gd name="connsiteX1-25" fmla="*/ 0 w 7809136"/>
              <a:gd name="connsiteY1-26" fmla="*/ 6923471 h 6923471"/>
              <a:gd name="connsiteX2-27" fmla="*/ 7131147 w 7809136"/>
              <a:gd name="connsiteY2-28" fmla="*/ 6923471 h 6923471"/>
              <a:gd name="connsiteX3-29" fmla="*/ 7477068 w 7809136"/>
              <a:gd name="connsiteY3-30" fmla="*/ 2825761 h 6923471"/>
              <a:gd name="connsiteX4-31" fmla="*/ 3177153 w 7809136"/>
              <a:gd name="connsiteY4-32" fmla="*/ 1360703 h 6923471"/>
              <a:gd name="connsiteX5-33" fmla="*/ 108528 w 7809136"/>
              <a:gd name="connsiteY5-34" fmla="*/ 85899 h 6923471"/>
              <a:gd name="connsiteX6-35" fmla="*/ 0 w 7809136"/>
              <a:gd name="connsiteY6-36" fmla="*/ 0 h 6923471"/>
              <a:gd name="connsiteX0-37" fmla="*/ 0 w 7809136"/>
              <a:gd name="connsiteY0-38" fmla="*/ 0 h 6923471"/>
              <a:gd name="connsiteX1-39" fmla="*/ 0 w 7809136"/>
              <a:gd name="connsiteY1-40" fmla="*/ 6923471 h 6923471"/>
              <a:gd name="connsiteX2-41" fmla="*/ 7131147 w 7809136"/>
              <a:gd name="connsiteY2-42" fmla="*/ 6923471 h 6923471"/>
              <a:gd name="connsiteX3-43" fmla="*/ 7477068 w 7809136"/>
              <a:gd name="connsiteY3-44" fmla="*/ 2825761 h 6923471"/>
              <a:gd name="connsiteX4-45" fmla="*/ 3177153 w 7809136"/>
              <a:gd name="connsiteY4-46" fmla="*/ 1360703 h 6923471"/>
              <a:gd name="connsiteX5-47" fmla="*/ 108528 w 7809136"/>
              <a:gd name="connsiteY5-48" fmla="*/ 85899 h 6923471"/>
              <a:gd name="connsiteX6-49" fmla="*/ 0 w 7809136"/>
              <a:gd name="connsiteY6-50" fmla="*/ 0 h 6923471"/>
              <a:gd name="connsiteX0-51" fmla="*/ 0 w 7809136"/>
              <a:gd name="connsiteY0-52" fmla="*/ 0 h 6923471"/>
              <a:gd name="connsiteX1-53" fmla="*/ 0 w 7809136"/>
              <a:gd name="connsiteY1-54" fmla="*/ 6923471 h 6923471"/>
              <a:gd name="connsiteX2-55" fmla="*/ 7131147 w 7809136"/>
              <a:gd name="connsiteY2-56" fmla="*/ 6923471 h 6923471"/>
              <a:gd name="connsiteX3-57" fmla="*/ 7477068 w 7809136"/>
              <a:gd name="connsiteY3-58" fmla="*/ 2825761 h 6923471"/>
              <a:gd name="connsiteX4-59" fmla="*/ 3177153 w 7809136"/>
              <a:gd name="connsiteY4-60" fmla="*/ 1360703 h 6923471"/>
              <a:gd name="connsiteX5-61" fmla="*/ 108528 w 7809136"/>
              <a:gd name="connsiteY5-62" fmla="*/ 85899 h 6923471"/>
              <a:gd name="connsiteX6-63" fmla="*/ 0 w 7809136"/>
              <a:gd name="connsiteY6-64" fmla="*/ 0 h 6923471"/>
              <a:gd name="connsiteX0-65" fmla="*/ 0 w 7809136"/>
              <a:gd name="connsiteY0-66" fmla="*/ 0 h 6923471"/>
              <a:gd name="connsiteX1-67" fmla="*/ 0 w 7809136"/>
              <a:gd name="connsiteY1-68" fmla="*/ 6923471 h 6923471"/>
              <a:gd name="connsiteX2-69" fmla="*/ 7131147 w 7809136"/>
              <a:gd name="connsiteY2-70" fmla="*/ 6923471 h 6923471"/>
              <a:gd name="connsiteX3-71" fmla="*/ 7477068 w 7809136"/>
              <a:gd name="connsiteY3-72" fmla="*/ 2825761 h 6923471"/>
              <a:gd name="connsiteX4-73" fmla="*/ 3177153 w 7809136"/>
              <a:gd name="connsiteY4-74" fmla="*/ 1360703 h 6923471"/>
              <a:gd name="connsiteX5-75" fmla="*/ 108528 w 7809136"/>
              <a:gd name="connsiteY5-76" fmla="*/ 85899 h 6923471"/>
              <a:gd name="connsiteX6-77" fmla="*/ 0 w 7809136"/>
              <a:gd name="connsiteY6-78" fmla="*/ 0 h 6923471"/>
              <a:gd name="connsiteX0-79" fmla="*/ 0 w 10093405"/>
              <a:gd name="connsiteY0-80" fmla="*/ 0 h 6923471"/>
              <a:gd name="connsiteX1-81" fmla="*/ 0 w 10093405"/>
              <a:gd name="connsiteY1-82" fmla="*/ 6923471 h 6923471"/>
              <a:gd name="connsiteX2-83" fmla="*/ 7131147 w 10093405"/>
              <a:gd name="connsiteY2-84" fmla="*/ 6923471 h 6923471"/>
              <a:gd name="connsiteX3-85" fmla="*/ 9863807 w 10093405"/>
              <a:gd name="connsiteY3-86" fmla="*/ 2178329 h 6923471"/>
              <a:gd name="connsiteX4-87" fmla="*/ 3177153 w 10093405"/>
              <a:gd name="connsiteY4-88" fmla="*/ 1360703 h 6923471"/>
              <a:gd name="connsiteX5-89" fmla="*/ 108528 w 10093405"/>
              <a:gd name="connsiteY5-90" fmla="*/ 85899 h 6923471"/>
              <a:gd name="connsiteX6-91" fmla="*/ 0 w 10093405"/>
              <a:gd name="connsiteY6-92" fmla="*/ 0 h 6923471"/>
              <a:gd name="connsiteX0-93" fmla="*/ 0 w 10093405"/>
              <a:gd name="connsiteY0-94" fmla="*/ 0 h 6923471"/>
              <a:gd name="connsiteX1-95" fmla="*/ 0 w 10093405"/>
              <a:gd name="connsiteY1-96" fmla="*/ 6923471 h 6923471"/>
              <a:gd name="connsiteX2-97" fmla="*/ 7131147 w 10093405"/>
              <a:gd name="connsiteY2-98" fmla="*/ 6923471 h 6923471"/>
              <a:gd name="connsiteX3-99" fmla="*/ 9863807 w 10093405"/>
              <a:gd name="connsiteY3-100" fmla="*/ 2178329 h 6923471"/>
              <a:gd name="connsiteX4-101" fmla="*/ 3177153 w 10093405"/>
              <a:gd name="connsiteY4-102" fmla="*/ 1360703 h 6923471"/>
              <a:gd name="connsiteX5-103" fmla="*/ 108528 w 10093405"/>
              <a:gd name="connsiteY5-104" fmla="*/ 85899 h 6923471"/>
              <a:gd name="connsiteX6-105" fmla="*/ 0 w 10093405"/>
              <a:gd name="connsiteY6-106" fmla="*/ 0 h 6923471"/>
              <a:gd name="connsiteX0-107" fmla="*/ 0 w 10655362"/>
              <a:gd name="connsiteY0-108" fmla="*/ 0 h 6923471"/>
              <a:gd name="connsiteX1-109" fmla="*/ 0 w 10655362"/>
              <a:gd name="connsiteY1-110" fmla="*/ 6923471 h 6923471"/>
              <a:gd name="connsiteX2-111" fmla="*/ 7131147 w 10655362"/>
              <a:gd name="connsiteY2-112" fmla="*/ 6923471 h 6923471"/>
              <a:gd name="connsiteX3-113" fmla="*/ 9863807 w 10655362"/>
              <a:gd name="connsiteY3-114" fmla="*/ 2178329 h 6923471"/>
              <a:gd name="connsiteX4-115" fmla="*/ 3177153 w 10655362"/>
              <a:gd name="connsiteY4-116" fmla="*/ 1360703 h 6923471"/>
              <a:gd name="connsiteX5-117" fmla="*/ 108528 w 10655362"/>
              <a:gd name="connsiteY5-118" fmla="*/ 85899 h 6923471"/>
              <a:gd name="connsiteX6-119" fmla="*/ 0 w 10655362"/>
              <a:gd name="connsiteY6-120" fmla="*/ 0 h 6923471"/>
              <a:gd name="connsiteX0-121" fmla="*/ 0 w 10296646"/>
              <a:gd name="connsiteY0-122" fmla="*/ 0 h 6923471"/>
              <a:gd name="connsiteX1-123" fmla="*/ 0 w 10296646"/>
              <a:gd name="connsiteY1-124" fmla="*/ 6923471 h 6923471"/>
              <a:gd name="connsiteX2-125" fmla="*/ 7131147 w 10296646"/>
              <a:gd name="connsiteY2-126" fmla="*/ 6923471 h 6923471"/>
              <a:gd name="connsiteX3-127" fmla="*/ 9863807 w 10296646"/>
              <a:gd name="connsiteY3-128" fmla="*/ 2178329 h 6923471"/>
              <a:gd name="connsiteX4-129" fmla="*/ 3177153 w 10296646"/>
              <a:gd name="connsiteY4-130" fmla="*/ 1360703 h 6923471"/>
              <a:gd name="connsiteX5-131" fmla="*/ 108528 w 10296646"/>
              <a:gd name="connsiteY5-132" fmla="*/ 85899 h 6923471"/>
              <a:gd name="connsiteX6-133" fmla="*/ 0 w 10296646"/>
              <a:gd name="connsiteY6-134" fmla="*/ 0 h 6923471"/>
              <a:gd name="connsiteX0-135" fmla="*/ 0 w 10296646"/>
              <a:gd name="connsiteY0-136" fmla="*/ 0 h 6923471"/>
              <a:gd name="connsiteX1-137" fmla="*/ 0 w 10296646"/>
              <a:gd name="connsiteY1-138" fmla="*/ 6923471 h 6923471"/>
              <a:gd name="connsiteX2-139" fmla="*/ 7131147 w 10296646"/>
              <a:gd name="connsiteY2-140" fmla="*/ 6923471 h 6923471"/>
              <a:gd name="connsiteX3-141" fmla="*/ 9863807 w 10296646"/>
              <a:gd name="connsiteY3-142" fmla="*/ 2178329 h 6923471"/>
              <a:gd name="connsiteX4-143" fmla="*/ 3177153 w 10296646"/>
              <a:gd name="connsiteY4-144" fmla="*/ 1360703 h 6923471"/>
              <a:gd name="connsiteX5-145" fmla="*/ 108528 w 10296646"/>
              <a:gd name="connsiteY5-146" fmla="*/ 85899 h 6923471"/>
              <a:gd name="connsiteX6-147" fmla="*/ 0 w 10296646"/>
              <a:gd name="connsiteY6-148" fmla="*/ 0 h 6923471"/>
              <a:gd name="connsiteX0-149" fmla="*/ 0 w 10296646"/>
              <a:gd name="connsiteY0-150" fmla="*/ 249877 h 7173348"/>
              <a:gd name="connsiteX1-151" fmla="*/ 0 w 10296646"/>
              <a:gd name="connsiteY1-152" fmla="*/ 7173348 h 7173348"/>
              <a:gd name="connsiteX2-153" fmla="*/ 7131147 w 10296646"/>
              <a:gd name="connsiteY2-154" fmla="*/ 7173348 h 7173348"/>
              <a:gd name="connsiteX3-155" fmla="*/ 9863807 w 10296646"/>
              <a:gd name="connsiteY3-156" fmla="*/ 2428206 h 7173348"/>
              <a:gd name="connsiteX4-157" fmla="*/ 3177153 w 10296646"/>
              <a:gd name="connsiteY4-158" fmla="*/ 1610580 h 7173348"/>
              <a:gd name="connsiteX5-159" fmla="*/ 0 w 10296646"/>
              <a:gd name="connsiteY5-160" fmla="*/ 249877 h 7173348"/>
              <a:gd name="connsiteX0-161" fmla="*/ 0 w 10296646"/>
              <a:gd name="connsiteY0-162" fmla="*/ 0 h 6923471"/>
              <a:gd name="connsiteX1-163" fmla="*/ 0 w 10296646"/>
              <a:gd name="connsiteY1-164" fmla="*/ 6923471 h 6923471"/>
              <a:gd name="connsiteX2-165" fmla="*/ 7131147 w 10296646"/>
              <a:gd name="connsiteY2-166" fmla="*/ 6923471 h 6923471"/>
              <a:gd name="connsiteX3-167" fmla="*/ 9863807 w 10296646"/>
              <a:gd name="connsiteY3-168" fmla="*/ 2178329 h 6923471"/>
              <a:gd name="connsiteX4-169" fmla="*/ 3177153 w 10296646"/>
              <a:gd name="connsiteY4-170" fmla="*/ 1360703 h 6923471"/>
              <a:gd name="connsiteX5-171" fmla="*/ 0 w 10296646"/>
              <a:gd name="connsiteY5-172" fmla="*/ 0 h 6923471"/>
              <a:gd name="connsiteX0-173" fmla="*/ 0 w 10296646"/>
              <a:gd name="connsiteY0-174" fmla="*/ 0 h 6923471"/>
              <a:gd name="connsiteX1-175" fmla="*/ 0 w 10296646"/>
              <a:gd name="connsiteY1-176" fmla="*/ 6923471 h 6923471"/>
              <a:gd name="connsiteX2-177" fmla="*/ 7131147 w 10296646"/>
              <a:gd name="connsiteY2-178" fmla="*/ 6923471 h 6923471"/>
              <a:gd name="connsiteX3-179" fmla="*/ 9863807 w 10296646"/>
              <a:gd name="connsiteY3-180" fmla="*/ 2178329 h 6923471"/>
              <a:gd name="connsiteX4-181" fmla="*/ 3177153 w 10296646"/>
              <a:gd name="connsiteY4-182" fmla="*/ 1360703 h 6923471"/>
              <a:gd name="connsiteX5-183" fmla="*/ 0 w 10296646"/>
              <a:gd name="connsiteY5-184" fmla="*/ 0 h 6923471"/>
              <a:gd name="connsiteX0-185" fmla="*/ 0 w 10296646"/>
              <a:gd name="connsiteY0-186" fmla="*/ 0 h 6923471"/>
              <a:gd name="connsiteX1-187" fmla="*/ 0 w 10296646"/>
              <a:gd name="connsiteY1-188" fmla="*/ 6923471 h 6923471"/>
              <a:gd name="connsiteX2-189" fmla="*/ 7131147 w 10296646"/>
              <a:gd name="connsiteY2-190" fmla="*/ 6923471 h 6923471"/>
              <a:gd name="connsiteX3-191" fmla="*/ 9863807 w 10296646"/>
              <a:gd name="connsiteY3-192" fmla="*/ 2178329 h 6923471"/>
              <a:gd name="connsiteX4-193" fmla="*/ 3177153 w 10296646"/>
              <a:gd name="connsiteY4-194" fmla="*/ 1360703 h 6923471"/>
              <a:gd name="connsiteX5-195" fmla="*/ 0 w 10296646"/>
              <a:gd name="connsiteY5-196" fmla="*/ 0 h 6923471"/>
              <a:gd name="connsiteX0-197" fmla="*/ 0 w 9863807"/>
              <a:gd name="connsiteY0-198" fmla="*/ 0 h 6923471"/>
              <a:gd name="connsiteX1-199" fmla="*/ 0 w 9863807"/>
              <a:gd name="connsiteY1-200" fmla="*/ 6923471 h 6923471"/>
              <a:gd name="connsiteX2-201" fmla="*/ 7131147 w 9863807"/>
              <a:gd name="connsiteY2-202" fmla="*/ 6923471 h 6923471"/>
              <a:gd name="connsiteX3-203" fmla="*/ 9863807 w 9863807"/>
              <a:gd name="connsiteY3-204" fmla="*/ 2178329 h 6923471"/>
              <a:gd name="connsiteX4-205" fmla="*/ 3177153 w 9863807"/>
              <a:gd name="connsiteY4-206" fmla="*/ 1360703 h 6923471"/>
              <a:gd name="connsiteX5-207" fmla="*/ 0 w 9863807"/>
              <a:gd name="connsiteY5-208" fmla="*/ 0 h 6923471"/>
              <a:gd name="connsiteX0-209" fmla="*/ 0 w 10224508"/>
              <a:gd name="connsiteY0-210" fmla="*/ 0 h 6923471"/>
              <a:gd name="connsiteX1-211" fmla="*/ 0 w 10224508"/>
              <a:gd name="connsiteY1-212" fmla="*/ 6923471 h 6923471"/>
              <a:gd name="connsiteX2-213" fmla="*/ 7131147 w 10224508"/>
              <a:gd name="connsiteY2-214" fmla="*/ 6923471 h 6923471"/>
              <a:gd name="connsiteX3-215" fmla="*/ 9863807 w 10224508"/>
              <a:gd name="connsiteY3-216" fmla="*/ 2178329 h 6923471"/>
              <a:gd name="connsiteX4-217" fmla="*/ 3177153 w 10224508"/>
              <a:gd name="connsiteY4-218" fmla="*/ 1360703 h 6923471"/>
              <a:gd name="connsiteX5-219" fmla="*/ 0 w 10224508"/>
              <a:gd name="connsiteY5-220" fmla="*/ 0 h 6923471"/>
              <a:gd name="connsiteX0-221" fmla="*/ 0 w 10224508"/>
              <a:gd name="connsiteY0-222" fmla="*/ 0 h 6923471"/>
              <a:gd name="connsiteX1-223" fmla="*/ 0 w 10224508"/>
              <a:gd name="connsiteY1-224" fmla="*/ 6923471 h 6923471"/>
              <a:gd name="connsiteX2-225" fmla="*/ 7131147 w 10224508"/>
              <a:gd name="connsiteY2-226" fmla="*/ 6923471 h 6923471"/>
              <a:gd name="connsiteX3-227" fmla="*/ 9863807 w 10224508"/>
              <a:gd name="connsiteY3-228" fmla="*/ 2178329 h 6923471"/>
              <a:gd name="connsiteX4-229" fmla="*/ 3177153 w 10224508"/>
              <a:gd name="connsiteY4-230" fmla="*/ 1360703 h 6923471"/>
              <a:gd name="connsiteX5-231" fmla="*/ 0 w 10224508"/>
              <a:gd name="connsiteY5-232" fmla="*/ 0 h 6923471"/>
              <a:gd name="connsiteX0-233" fmla="*/ 0 w 10800562"/>
              <a:gd name="connsiteY0-234" fmla="*/ 0 h 6923471"/>
              <a:gd name="connsiteX1-235" fmla="*/ 0 w 10800562"/>
              <a:gd name="connsiteY1-236" fmla="*/ 6923471 h 6923471"/>
              <a:gd name="connsiteX2-237" fmla="*/ 9548883 w 10800562"/>
              <a:gd name="connsiteY2-238" fmla="*/ 6907286 h 6923471"/>
              <a:gd name="connsiteX3-239" fmla="*/ 9863807 w 10800562"/>
              <a:gd name="connsiteY3-240" fmla="*/ 2178329 h 6923471"/>
              <a:gd name="connsiteX4-241" fmla="*/ 3177153 w 10800562"/>
              <a:gd name="connsiteY4-242" fmla="*/ 1360703 h 6923471"/>
              <a:gd name="connsiteX5-243" fmla="*/ 0 w 10800562"/>
              <a:gd name="connsiteY5-244" fmla="*/ 0 h 6923471"/>
              <a:gd name="connsiteX0-245" fmla="*/ 0 w 10422274"/>
              <a:gd name="connsiteY0-246" fmla="*/ 0 h 6923471"/>
              <a:gd name="connsiteX1-247" fmla="*/ 0 w 10422274"/>
              <a:gd name="connsiteY1-248" fmla="*/ 6923471 h 6923471"/>
              <a:gd name="connsiteX2-249" fmla="*/ 9548883 w 10422274"/>
              <a:gd name="connsiteY2-250" fmla="*/ 6907286 h 6923471"/>
              <a:gd name="connsiteX3-251" fmla="*/ 9863807 w 10422274"/>
              <a:gd name="connsiteY3-252" fmla="*/ 2178329 h 6923471"/>
              <a:gd name="connsiteX4-253" fmla="*/ 3177153 w 10422274"/>
              <a:gd name="connsiteY4-254" fmla="*/ 1360703 h 6923471"/>
              <a:gd name="connsiteX5-255" fmla="*/ 0 w 10422274"/>
              <a:gd name="connsiteY5-256" fmla="*/ 0 h 6923471"/>
              <a:gd name="connsiteX0-257" fmla="*/ 0 w 10319026"/>
              <a:gd name="connsiteY0-258" fmla="*/ 0 h 6923471"/>
              <a:gd name="connsiteX1-259" fmla="*/ 0 w 10319026"/>
              <a:gd name="connsiteY1-260" fmla="*/ 6923471 h 6923471"/>
              <a:gd name="connsiteX2-261" fmla="*/ 9548883 w 10319026"/>
              <a:gd name="connsiteY2-262" fmla="*/ 6907286 h 6923471"/>
              <a:gd name="connsiteX3-263" fmla="*/ 9863807 w 10319026"/>
              <a:gd name="connsiteY3-264" fmla="*/ 2178329 h 6923471"/>
              <a:gd name="connsiteX4-265" fmla="*/ 3177153 w 10319026"/>
              <a:gd name="connsiteY4-266" fmla="*/ 1360703 h 6923471"/>
              <a:gd name="connsiteX5-267" fmla="*/ 0 w 10319026"/>
              <a:gd name="connsiteY5-268" fmla="*/ 0 h 6923471"/>
              <a:gd name="connsiteX0-269" fmla="*/ 0 w 10319026"/>
              <a:gd name="connsiteY0-270" fmla="*/ 0 h 6923471"/>
              <a:gd name="connsiteX1-271" fmla="*/ 0 w 10319026"/>
              <a:gd name="connsiteY1-272" fmla="*/ 6923471 h 6923471"/>
              <a:gd name="connsiteX2-273" fmla="*/ 9548883 w 10319026"/>
              <a:gd name="connsiteY2-274" fmla="*/ 6907286 h 6923471"/>
              <a:gd name="connsiteX3-275" fmla="*/ 9863807 w 10319026"/>
              <a:gd name="connsiteY3-276" fmla="*/ 2178329 h 6923471"/>
              <a:gd name="connsiteX4-277" fmla="*/ 3094603 w 10319026"/>
              <a:gd name="connsiteY4-278" fmla="*/ 1380598 h 6923471"/>
              <a:gd name="connsiteX5-279" fmla="*/ 0 w 10319026"/>
              <a:gd name="connsiteY5-280" fmla="*/ 0 h 6923471"/>
              <a:gd name="connsiteX0-281" fmla="*/ 0 w 10319026"/>
              <a:gd name="connsiteY0-282" fmla="*/ 0 h 6923471"/>
              <a:gd name="connsiteX1-283" fmla="*/ 0 w 10319026"/>
              <a:gd name="connsiteY1-284" fmla="*/ 6923471 h 6923471"/>
              <a:gd name="connsiteX2-285" fmla="*/ 9548883 w 10319026"/>
              <a:gd name="connsiteY2-286" fmla="*/ 6907286 h 6923471"/>
              <a:gd name="connsiteX3-287" fmla="*/ 9863807 w 10319026"/>
              <a:gd name="connsiteY3-288" fmla="*/ 2178329 h 6923471"/>
              <a:gd name="connsiteX4-289" fmla="*/ 3094603 w 10319026"/>
              <a:gd name="connsiteY4-290" fmla="*/ 1380598 h 6923471"/>
              <a:gd name="connsiteX5-291" fmla="*/ 0 w 10319026"/>
              <a:gd name="connsiteY5-292" fmla="*/ 0 h 6923471"/>
              <a:gd name="connsiteX0-293" fmla="*/ 0 w 10319026"/>
              <a:gd name="connsiteY0-294" fmla="*/ 0 h 6923471"/>
              <a:gd name="connsiteX1-295" fmla="*/ 0 w 10319026"/>
              <a:gd name="connsiteY1-296" fmla="*/ 6923471 h 6923471"/>
              <a:gd name="connsiteX2-297" fmla="*/ 9548883 w 10319026"/>
              <a:gd name="connsiteY2-298" fmla="*/ 6907286 h 6923471"/>
              <a:gd name="connsiteX3-299" fmla="*/ 9863807 w 10319026"/>
              <a:gd name="connsiteY3-300" fmla="*/ 2178329 h 6923471"/>
              <a:gd name="connsiteX4-301" fmla="*/ 3094603 w 10319026"/>
              <a:gd name="connsiteY4-302" fmla="*/ 1380598 h 6923471"/>
              <a:gd name="connsiteX5-303" fmla="*/ 0 w 10319026"/>
              <a:gd name="connsiteY5-304" fmla="*/ 0 h 6923471"/>
              <a:gd name="connsiteX0-305" fmla="*/ 0 w 10319026"/>
              <a:gd name="connsiteY0-306" fmla="*/ 0 h 6923471"/>
              <a:gd name="connsiteX1-307" fmla="*/ 0 w 10319026"/>
              <a:gd name="connsiteY1-308" fmla="*/ 6923471 h 6923471"/>
              <a:gd name="connsiteX2-309" fmla="*/ 9548883 w 10319026"/>
              <a:gd name="connsiteY2-310" fmla="*/ 6907286 h 6923471"/>
              <a:gd name="connsiteX3-311" fmla="*/ 9863807 w 10319026"/>
              <a:gd name="connsiteY3-312" fmla="*/ 2178329 h 6923471"/>
              <a:gd name="connsiteX4-313" fmla="*/ 3094603 w 10319026"/>
              <a:gd name="connsiteY4-314" fmla="*/ 1380598 h 6923471"/>
              <a:gd name="connsiteX5-315" fmla="*/ 0 w 10319026"/>
              <a:gd name="connsiteY5-316" fmla="*/ 0 h 6923471"/>
              <a:gd name="connsiteX0-317" fmla="*/ 0 w 10319026"/>
              <a:gd name="connsiteY0-318" fmla="*/ 0 h 6923471"/>
              <a:gd name="connsiteX1-319" fmla="*/ 0 w 10319026"/>
              <a:gd name="connsiteY1-320" fmla="*/ 6923471 h 6923471"/>
              <a:gd name="connsiteX2-321" fmla="*/ 9548883 w 10319026"/>
              <a:gd name="connsiteY2-322" fmla="*/ 6907286 h 6923471"/>
              <a:gd name="connsiteX3-323" fmla="*/ 9863807 w 10319026"/>
              <a:gd name="connsiteY3-324" fmla="*/ 2178329 h 6923471"/>
              <a:gd name="connsiteX4-325" fmla="*/ 3094603 w 10319026"/>
              <a:gd name="connsiteY4-326" fmla="*/ 1380598 h 6923471"/>
              <a:gd name="connsiteX5-327" fmla="*/ 0 w 10319026"/>
              <a:gd name="connsiteY5-328" fmla="*/ 0 h 6923471"/>
              <a:gd name="connsiteX0-329" fmla="*/ 0 w 10319026"/>
              <a:gd name="connsiteY0-330" fmla="*/ 0 h 6923471"/>
              <a:gd name="connsiteX1-331" fmla="*/ 0 w 10319026"/>
              <a:gd name="connsiteY1-332" fmla="*/ 6923471 h 6923471"/>
              <a:gd name="connsiteX2-333" fmla="*/ 9548883 w 10319026"/>
              <a:gd name="connsiteY2-334" fmla="*/ 6907286 h 6923471"/>
              <a:gd name="connsiteX3-335" fmla="*/ 9863807 w 10319026"/>
              <a:gd name="connsiteY3-336" fmla="*/ 2178329 h 6923471"/>
              <a:gd name="connsiteX4-337" fmla="*/ 3094603 w 10319026"/>
              <a:gd name="connsiteY4-338" fmla="*/ 1380598 h 6923471"/>
              <a:gd name="connsiteX5-339" fmla="*/ 0 w 10319026"/>
              <a:gd name="connsiteY5-340" fmla="*/ 0 h 6923471"/>
              <a:gd name="connsiteX0-341" fmla="*/ 0 w 10436042"/>
              <a:gd name="connsiteY0-342" fmla="*/ 0 h 6923471"/>
              <a:gd name="connsiteX1-343" fmla="*/ 0 w 10436042"/>
              <a:gd name="connsiteY1-344" fmla="*/ 6923471 h 6923471"/>
              <a:gd name="connsiteX2-345" fmla="*/ 9548883 w 10436042"/>
              <a:gd name="connsiteY2-346" fmla="*/ 6907286 h 6923471"/>
              <a:gd name="connsiteX3-347" fmla="*/ 9863807 w 10436042"/>
              <a:gd name="connsiteY3-348" fmla="*/ 2178329 h 6923471"/>
              <a:gd name="connsiteX4-349" fmla="*/ 3094603 w 10436042"/>
              <a:gd name="connsiteY4-350" fmla="*/ 1380598 h 6923471"/>
              <a:gd name="connsiteX5-351" fmla="*/ 0 w 10436042"/>
              <a:gd name="connsiteY5-352" fmla="*/ 0 h 6923471"/>
              <a:gd name="connsiteX0-353" fmla="*/ 0 w 10380972"/>
              <a:gd name="connsiteY0-354" fmla="*/ 0 h 6923471"/>
              <a:gd name="connsiteX1-355" fmla="*/ 0 w 10380972"/>
              <a:gd name="connsiteY1-356" fmla="*/ 6923471 h 6923471"/>
              <a:gd name="connsiteX2-357" fmla="*/ 9548883 w 10380972"/>
              <a:gd name="connsiteY2-358" fmla="*/ 6907286 h 6923471"/>
              <a:gd name="connsiteX3-359" fmla="*/ 9863807 w 10380972"/>
              <a:gd name="connsiteY3-360" fmla="*/ 2178329 h 6923471"/>
              <a:gd name="connsiteX4-361" fmla="*/ 3094603 w 10380972"/>
              <a:gd name="connsiteY4-362" fmla="*/ 1380598 h 6923471"/>
              <a:gd name="connsiteX5-363" fmla="*/ 0 w 10380972"/>
              <a:gd name="connsiteY5-364" fmla="*/ 0 h 6923471"/>
              <a:gd name="connsiteX0-365" fmla="*/ 0 w 10380972"/>
              <a:gd name="connsiteY0-366" fmla="*/ 0 h 6923471"/>
              <a:gd name="connsiteX1-367" fmla="*/ 0 w 10380972"/>
              <a:gd name="connsiteY1-368" fmla="*/ 6923471 h 6923471"/>
              <a:gd name="connsiteX2-369" fmla="*/ 9548883 w 10380972"/>
              <a:gd name="connsiteY2-370" fmla="*/ 6907286 h 6923471"/>
              <a:gd name="connsiteX3-371" fmla="*/ 9863807 w 10380972"/>
              <a:gd name="connsiteY3-372" fmla="*/ 2178329 h 6923471"/>
              <a:gd name="connsiteX4-373" fmla="*/ 3094603 w 10380972"/>
              <a:gd name="connsiteY4-374" fmla="*/ 1380598 h 6923471"/>
              <a:gd name="connsiteX5-375" fmla="*/ 0 w 10380972"/>
              <a:gd name="connsiteY5-376" fmla="*/ 0 h 6923471"/>
              <a:gd name="connsiteX0-377" fmla="*/ 0 w 10321750"/>
              <a:gd name="connsiteY0-378" fmla="*/ 0 h 6923471"/>
              <a:gd name="connsiteX1-379" fmla="*/ 0 w 10321750"/>
              <a:gd name="connsiteY1-380" fmla="*/ 6923471 h 6923471"/>
              <a:gd name="connsiteX2-381" fmla="*/ 9548883 w 10321750"/>
              <a:gd name="connsiteY2-382" fmla="*/ 6907286 h 6923471"/>
              <a:gd name="connsiteX3-383" fmla="*/ 9863807 w 10321750"/>
              <a:gd name="connsiteY3-384" fmla="*/ 2178329 h 6923471"/>
              <a:gd name="connsiteX4-385" fmla="*/ 3094603 w 10321750"/>
              <a:gd name="connsiteY4-386" fmla="*/ 1380598 h 6923471"/>
              <a:gd name="connsiteX5-387" fmla="*/ 0 w 10321750"/>
              <a:gd name="connsiteY5-388" fmla="*/ 0 h 69234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0321750" h="6923471">
                <a:moveTo>
                  <a:pt x="0" y="0"/>
                </a:moveTo>
                <a:lnTo>
                  <a:pt x="0" y="6923471"/>
                </a:lnTo>
                <a:lnTo>
                  <a:pt x="9548883" y="6907286"/>
                </a:lnTo>
                <a:cubicBezTo>
                  <a:pt x="9890993" y="5566113"/>
                  <a:pt x="10905850" y="4119956"/>
                  <a:pt x="9863807" y="2178329"/>
                </a:cubicBezTo>
                <a:cubicBezTo>
                  <a:pt x="7455114" y="-1735416"/>
                  <a:pt x="4980510" y="1786885"/>
                  <a:pt x="3094603" y="1380598"/>
                </a:cubicBezTo>
                <a:cubicBezTo>
                  <a:pt x="1208696" y="974311"/>
                  <a:pt x="1164957" y="270620"/>
                  <a:pt x="0" y="0"/>
                </a:cubicBezTo>
                <a:close/>
              </a:path>
            </a:pathLst>
          </a:custGeom>
          <a:gradFill>
            <a:gsLst>
              <a:gs pos="0">
                <a:schemeClr val="bg1">
                  <a:lumMod val="95000"/>
                </a:schemeClr>
              </a:gs>
              <a:gs pos="100000">
                <a:schemeClr val="bg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cs typeface="+mn-ea"/>
              <a:sym typeface="+mn-lt"/>
            </a:endParaRPr>
          </a:p>
        </p:txBody>
      </p:sp>
      <p:sp>
        <p:nvSpPr>
          <p:cNvPr id="83" name="Freeform: Shape 82"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SpPr/>
          <p:nvPr/>
        </p:nvSpPr>
        <p:spPr>
          <a:xfrm>
            <a:off x="1" y="3385585"/>
            <a:ext cx="3596244" cy="3475237"/>
          </a:xfrm>
          <a:custGeom>
            <a:avLst/>
            <a:gdLst>
              <a:gd name="connsiteX0" fmla="*/ 0 w 3816138"/>
              <a:gd name="connsiteY0" fmla="*/ 0 h 3981450"/>
              <a:gd name="connsiteX1" fmla="*/ 3238500 w 3816138"/>
              <a:gd name="connsiteY1" fmla="*/ 1809750 h 3981450"/>
              <a:gd name="connsiteX2" fmla="*/ 3657600 w 3816138"/>
              <a:gd name="connsiteY2" fmla="*/ 3981450 h 3981450"/>
              <a:gd name="connsiteX3" fmla="*/ 38100 w 3816138"/>
              <a:gd name="connsiteY3" fmla="*/ 3962400 h 3981450"/>
              <a:gd name="connsiteX4" fmla="*/ 0 w 3816138"/>
              <a:gd name="connsiteY4" fmla="*/ 0 h 3981450"/>
              <a:gd name="connsiteX0-1" fmla="*/ 0 w 3816138"/>
              <a:gd name="connsiteY0-2" fmla="*/ 0 h 3981450"/>
              <a:gd name="connsiteX1-3" fmla="*/ 3238500 w 3816138"/>
              <a:gd name="connsiteY1-4" fmla="*/ 1809750 h 3981450"/>
              <a:gd name="connsiteX2-5" fmla="*/ 3657600 w 3816138"/>
              <a:gd name="connsiteY2-6" fmla="*/ 3981450 h 3981450"/>
              <a:gd name="connsiteX3-7" fmla="*/ 38100 w 3816138"/>
              <a:gd name="connsiteY3-8" fmla="*/ 3962400 h 3981450"/>
              <a:gd name="connsiteX4-9" fmla="*/ 0 w 3816138"/>
              <a:gd name="connsiteY4-10" fmla="*/ 0 h 3981450"/>
              <a:gd name="connsiteX0-11" fmla="*/ 0 w 3876554"/>
              <a:gd name="connsiteY0-12" fmla="*/ 0 h 3981450"/>
              <a:gd name="connsiteX1-13" fmla="*/ 3409950 w 3876554"/>
              <a:gd name="connsiteY1-14" fmla="*/ 2076450 h 3981450"/>
              <a:gd name="connsiteX2-15" fmla="*/ 3657600 w 3876554"/>
              <a:gd name="connsiteY2-16" fmla="*/ 3981450 h 3981450"/>
              <a:gd name="connsiteX3-17" fmla="*/ 38100 w 3876554"/>
              <a:gd name="connsiteY3-18" fmla="*/ 3962400 h 3981450"/>
              <a:gd name="connsiteX4-19" fmla="*/ 0 w 3876554"/>
              <a:gd name="connsiteY4-20" fmla="*/ 0 h 3981450"/>
              <a:gd name="connsiteX0-21" fmla="*/ 0 w 3916378"/>
              <a:gd name="connsiteY0-22" fmla="*/ 0 h 3981450"/>
              <a:gd name="connsiteX1-23" fmla="*/ 3409950 w 3916378"/>
              <a:gd name="connsiteY1-24" fmla="*/ 2076450 h 3981450"/>
              <a:gd name="connsiteX2-25" fmla="*/ 3657600 w 3916378"/>
              <a:gd name="connsiteY2-26" fmla="*/ 3981450 h 3981450"/>
              <a:gd name="connsiteX3-27" fmla="*/ 38100 w 3916378"/>
              <a:gd name="connsiteY3-28" fmla="*/ 3962400 h 3981450"/>
              <a:gd name="connsiteX4-29" fmla="*/ 0 w 3916378"/>
              <a:gd name="connsiteY4-30" fmla="*/ 0 h 3981450"/>
              <a:gd name="connsiteX0-31" fmla="*/ 0 w 3873335"/>
              <a:gd name="connsiteY0-32" fmla="*/ 0 h 3981450"/>
              <a:gd name="connsiteX1-33" fmla="*/ 3409950 w 3873335"/>
              <a:gd name="connsiteY1-34" fmla="*/ 2076450 h 3981450"/>
              <a:gd name="connsiteX2-35" fmla="*/ 3657600 w 3873335"/>
              <a:gd name="connsiteY2-36" fmla="*/ 3981450 h 3981450"/>
              <a:gd name="connsiteX3-37" fmla="*/ 38100 w 3873335"/>
              <a:gd name="connsiteY3-38" fmla="*/ 3962400 h 3981450"/>
              <a:gd name="connsiteX4-39" fmla="*/ 0 w 3873335"/>
              <a:gd name="connsiteY4-40" fmla="*/ 0 h 3981450"/>
              <a:gd name="connsiteX0-41" fmla="*/ 0 w 3786126"/>
              <a:gd name="connsiteY0-42" fmla="*/ 0 h 3981450"/>
              <a:gd name="connsiteX1-43" fmla="*/ 3409950 w 3786126"/>
              <a:gd name="connsiteY1-44" fmla="*/ 2076450 h 3981450"/>
              <a:gd name="connsiteX2-45" fmla="*/ 3657600 w 3786126"/>
              <a:gd name="connsiteY2-46" fmla="*/ 3981450 h 3981450"/>
              <a:gd name="connsiteX3-47" fmla="*/ 38100 w 3786126"/>
              <a:gd name="connsiteY3-48" fmla="*/ 3962400 h 3981450"/>
              <a:gd name="connsiteX4-49" fmla="*/ 0 w 3786126"/>
              <a:gd name="connsiteY4-50" fmla="*/ 0 h 3981450"/>
              <a:gd name="connsiteX0-51" fmla="*/ 0 w 3786126"/>
              <a:gd name="connsiteY0-52" fmla="*/ 0 h 3981450"/>
              <a:gd name="connsiteX1-53" fmla="*/ 3409950 w 3786126"/>
              <a:gd name="connsiteY1-54" fmla="*/ 2076450 h 3981450"/>
              <a:gd name="connsiteX2-55" fmla="*/ 3657600 w 3786126"/>
              <a:gd name="connsiteY2-56" fmla="*/ 3981450 h 3981450"/>
              <a:gd name="connsiteX3-57" fmla="*/ 0 w 3786126"/>
              <a:gd name="connsiteY3-58" fmla="*/ 3981450 h 3981450"/>
              <a:gd name="connsiteX4-59" fmla="*/ 0 w 3786126"/>
              <a:gd name="connsiteY4-60" fmla="*/ 0 h 3981450"/>
              <a:gd name="connsiteX0-61" fmla="*/ 0 w 3786126"/>
              <a:gd name="connsiteY0-62" fmla="*/ 0 h 3981450"/>
              <a:gd name="connsiteX1-63" fmla="*/ 3409950 w 3786126"/>
              <a:gd name="connsiteY1-64" fmla="*/ 2076450 h 3981450"/>
              <a:gd name="connsiteX2-65" fmla="*/ 3657600 w 3786126"/>
              <a:gd name="connsiteY2-66" fmla="*/ 3981450 h 3981450"/>
              <a:gd name="connsiteX3-67" fmla="*/ 0 w 3786126"/>
              <a:gd name="connsiteY3-68" fmla="*/ 3981450 h 3981450"/>
              <a:gd name="connsiteX4-69" fmla="*/ 0 w 3786126"/>
              <a:gd name="connsiteY4-70" fmla="*/ 0 h 3981450"/>
              <a:gd name="connsiteX0-71" fmla="*/ 0 w 3786126"/>
              <a:gd name="connsiteY0-72" fmla="*/ 0 h 3981450"/>
              <a:gd name="connsiteX1-73" fmla="*/ 3409950 w 3786126"/>
              <a:gd name="connsiteY1-74" fmla="*/ 2076450 h 3981450"/>
              <a:gd name="connsiteX2-75" fmla="*/ 3657600 w 3786126"/>
              <a:gd name="connsiteY2-76" fmla="*/ 3981450 h 3981450"/>
              <a:gd name="connsiteX3-77" fmla="*/ 0 w 3786126"/>
              <a:gd name="connsiteY3-78" fmla="*/ 3981450 h 3981450"/>
              <a:gd name="connsiteX4-79" fmla="*/ 0 w 3786126"/>
              <a:gd name="connsiteY4-80" fmla="*/ 0 h 3981450"/>
              <a:gd name="connsiteX0-81" fmla="*/ 0 w 4032226"/>
              <a:gd name="connsiteY0-82" fmla="*/ 0 h 4003693"/>
              <a:gd name="connsiteX1-83" fmla="*/ 3409950 w 4032226"/>
              <a:gd name="connsiteY1-84" fmla="*/ 2076450 h 4003693"/>
              <a:gd name="connsiteX2-85" fmla="*/ 3943350 w 4032226"/>
              <a:gd name="connsiteY2-86" fmla="*/ 4003693 h 4003693"/>
              <a:gd name="connsiteX3-87" fmla="*/ 0 w 4032226"/>
              <a:gd name="connsiteY3-88" fmla="*/ 3981450 h 4003693"/>
              <a:gd name="connsiteX4-89" fmla="*/ 0 w 4032226"/>
              <a:gd name="connsiteY4-90" fmla="*/ 0 h 4003693"/>
              <a:gd name="connsiteX0-91" fmla="*/ 0 w 3948509"/>
              <a:gd name="connsiteY0-92" fmla="*/ 0 h 4003693"/>
              <a:gd name="connsiteX1-93" fmla="*/ 3409950 w 3948509"/>
              <a:gd name="connsiteY1-94" fmla="*/ 2076450 h 4003693"/>
              <a:gd name="connsiteX2-95" fmla="*/ 3943350 w 3948509"/>
              <a:gd name="connsiteY2-96" fmla="*/ 4003693 h 4003693"/>
              <a:gd name="connsiteX3-97" fmla="*/ 0 w 3948509"/>
              <a:gd name="connsiteY3-98" fmla="*/ 3981450 h 4003693"/>
              <a:gd name="connsiteX4-99" fmla="*/ 0 w 3948509"/>
              <a:gd name="connsiteY4-100" fmla="*/ 0 h 4003693"/>
              <a:gd name="connsiteX0-101" fmla="*/ 0 w 3943350"/>
              <a:gd name="connsiteY0-102" fmla="*/ 0 h 4003693"/>
              <a:gd name="connsiteX1-103" fmla="*/ 3333750 w 3943350"/>
              <a:gd name="connsiteY1-104" fmla="*/ 1942994 h 4003693"/>
              <a:gd name="connsiteX2-105" fmla="*/ 3943350 w 3943350"/>
              <a:gd name="connsiteY2-106" fmla="*/ 4003693 h 4003693"/>
              <a:gd name="connsiteX3-107" fmla="*/ 0 w 3943350"/>
              <a:gd name="connsiteY3-108" fmla="*/ 3981450 h 4003693"/>
              <a:gd name="connsiteX4-109" fmla="*/ 0 w 3943350"/>
              <a:gd name="connsiteY4-110" fmla="*/ 0 h 4003693"/>
              <a:gd name="connsiteX0-111" fmla="*/ 0 w 4152900"/>
              <a:gd name="connsiteY0-112" fmla="*/ 0 h 3981450"/>
              <a:gd name="connsiteX1-113" fmla="*/ 3333750 w 4152900"/>
              <a:gd name="connsiteY1-114" fmla="*/ 1942994 h 3981450"/>
              <a:gd name="connsiteX2-115" fmla="*/ 4152900 w 4152900"/>
              <a:gd name="connsiteY2-116" fmla="*/ 3981450 h 3981450"/>
              <a:gd name="connsiteX3-117" fmla="*/ 0 w 4152900"/>
              <a:gd name="connsiteY3-118" fmla="*/ 3981450 h 3981450"/>
              <a:gd name="connsiteX4-119" fmla="*/ 0 w 4152900"/>
              <a:gd name="connsiteY4-120" fmla="*/ 0 h 3981450"/>
              <a:gd name="connsiteX0-121" fmla="*/ 0 w 4152900"/>
              <a:gd name="connsiteY0-122" fmla="*/ 0 h 3981450"/>
              <a:gd name="connsiteX1-123" fmla="*/ 3333750 w 4152900"/>
              <a:gd name="connsiteY1-124" fmla="*/ 1942994 h 3981450"/>
              <a:gd name="connsiteX2-125" fmla="*/ 4152900 w 4152900"/>
              <a:gd name="connsiteY2-126" fmla="*/ 3981450 h 3981450"/>
              <a:gd name="connsiteX3-127" fmla="*/ 0 w 4152900"/>
              <a:gd name="connsiteY3-128" fmla="*/ 3981450 h 3981450"/>
              <a:gd name="connsiteX4-129" fmla="*/ 0 w 4152900"/>
              <a:gd name="connsiteY4-130" fmla="*/ 0 h 3981450"/>
              <a:gd name="connsiteX0-131" fmla="*/ 0 w 4152900"/>
              <a:gd name="connsiteY0-132" fmla="*/ 0 h 3981450"/>
              <a:gd name="connsiteX1-133" fmla="*/ 3200400 w 4152900"/>
              <a:gd name="connsiteY1-134" fmla="*/ 1720566 h 3981450"/>
              <a:gd name="connsiteX2-135" fmla="*/ 4152900 w 4152900"/>
              <a:gd name="connsiteY2-136" fmla="*/ 3981450 h 3981450"/>
              <a:gd name="connsiteX3-137" fmla="*/ 0 w 4152900"/>
              <a:gd name="connsiteY3-138" fmla="*/ 3981450 h 3981450"/>
              <a:gd name="connsiteX4-139" fmla="*/ 0 w 4152900"/>
              <a:gd name="connsiteY4-140" fmla="*/ 0 h 3981450"/>
              <a:gd name="connsiteX0-141" fmla="*/ 0 w 4152900"/>
              <a:gd name="connsiteY0-142" fmla="*/ 0 h 3981450"/>
              <a:gd name="connsiteX1-143" fmla="*/ 3200400 w 4152900"/>
              <a:gd name="connsiteY1-144" fmla="*/ 1720566 h 3981450"/>
              <a:gd name="connsiteX2-145" fmla="*/ 4152900 w 4152900"/>
              <a:gd name="connsiteY2-146" fmla="*/ 3981450 h 3981450"/>
              <a:gd name="connsiteX3-147" fmla="*/ 0 w 4152900"/>
              <a:gd name="connsiteY3-148" fmla="*/ 3981450 h 3981450"/>
              <a:gd name="connsiteX4-149" fmla="*/ 0 w 4152900"/>
              <a:gd name="connsiteY4-150" fmla="*/ 0 h 39814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152900" h="3981450">
                <a:moveTo>
                  <a:pt x="0" y="0"/>
                </a:moveTo>
                <a:cubicBezTo>
                  <a:pt x="762000" y="1189072"/>
                  <a:pt x="2584450" y="1190447"/>
                  <a:pt x="3200400" y="1720566"/>
                </a:cubicBezTo>
                <a:cubicBezTo>
                  <a:pt x="3816350" y="2250685"/>
                  <a:pt x="3971925" y="2641175"/>
                  <a:pt x="4152900" y="3981450"/>
                </a:cubicBezTo>
                <a:lnTo>
                  <a:pt x="0" y="3981450"/>
                </a:lnTo>
                <a:lnTo>
                  <a:pt x="0" y="0"/>
                </a:lnTo>
                <a:close/>
              </a:path>
            </a:pathLst>
          </a:custGeom>
          <a:gradFill>
            <a:gsLst>
              <a:gs pos="0">
                <a:schemeClr val="bg1">
                  <a:lumMod val="95000"/>
                </a:schemeClr>
              </a:gs>
              <a:gs pos="100000">
                <a:schemeClr val="bg1"/>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3" name="Freeform 161"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SpPr/>
          <p:nvPr/>
        </p:nvSpPr>
        <p:spPr bwMode="auto">
          <a:xfrm>
            <a:off x="6602398" y="1693338"/>
            <a:ext cx="5189897" cy="4244772"/>
          </a:xfrm>
          <a:custGeom>
            <a:avLst/>
            <a:gdLst>
              <a:gd name="T0" fmla="*/ 635 w 1096"/>
              <a:gd name="T1" fmla="*/ 164 h 894"/>
              <a:gd name="T2" fmla="*/ 615 w 1096"/>
              <a:gd name="T3" fmla="*/ 162 h 894"/>
              <a:gd name="T4" fmla="*/ 407 w 1096"/>
              <a:gd name="T5" fmla="*/ 105 h 894"/>
              <a:gd name="T6" fmla="*/ 240 w 1096"/>
              <a:gd name="T7" fmla="*/ 77 h 894"/>
              <a:gd name="T8" fmla="*/ 240 w 1096"/>
              <a:gd name="T9" fmla="*/ 77 h 894"/>
              <a:gd name="T10" fmla="*/ 207 w 1096"/>
              <a:gd name="T11" fmla="*/ 58 h 894"/>
              <a:gd name="T12" fmla="*/ 104 w 1096"/>
              <a:gd name="T13" fmla="*/ 0 h 894"/>
              <a:gd name="T14" fmla="*/ 0 w 1096"/>
              <a:gd name="T15" fmla="*/ 72 h 894"/>
              <a:gd name="T16" fmla="*/ 22 w 1096"/>
              <a:gd name="T17" fmla="*/ 116 h 894"/>
              <a:gd name="T18" fmla="*/ 79 w 1096"/>
              <a:gd name="T19" fmla="*/ 254 h 894"/>
              <a:gd name="T20" fmla="*/ 81 w 1096"/>
              <a:gd name="T21" fmla="*/ 296 h 894"/>
              <a:gd name="T22" fmla="*/ 87 w 1096"/>
              <a:gd name="T23" fmla="*/ 315 h 894"/>
              <a:gd name="T24" fmla="*/ 165 w 1096"/>
              <a:gd name="T25" fmla="*/ 437 h 894"/>
              <a:gd name="T26" fmla="*/ 533 w 1096"/>
              <a:gd name="T27" fmla="*/ 855 h 894"/>
              <a:gd name="T28" fmla="*/ 1067 w 1096"/>
              <a:gd name="T29" fmla="*/ 581 h 894"/>
              <a:gd name="T30" fmla="*/ 635 w 1096"/>
              <a:gd name="T31" fmla="*/ 164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6" h="894">
                <a:moveTo>
                  <a:pt x="635" y="164"/>
                </a:moveTo>
                <a:cubicBezTo>
                  <a:pt x="632" y="164"/>
                  <a:pt x="625" y="163"/>
                  <a:pt x="615" y="162"/>
                </a:cubicBezTo>
                <a:cubicBezTo>
                  <a:pt x="542" y="158"/>
                  <a:pt x="472" y="138"/>
                  <a:pt x="407" y="105"/>
                </a:cubicBezTo>
                <a:cubicBezTo>
                  <a:pt x="352" y="78"/>
                  <a:pt x="279" y="66"/>
                  <a:pt x="240" y="77"/>
                </a:cubicBezTo>
                <a:cubicBezTo>
                  <a:pt x="240" y="77"/>
                  <a:pt x="240" y="77"/>
                  <a:pt x="240" y="77"/>
                </a:cubicBezTo>
                <a:cubicBezTo>
                  <a:pt x="225" y="81"/>
                  <a:pt x="211" y="72"/>
                  <a:pt x="207" y="58"/>
                </a:cubicBezTo>
                <a:cubicBezTo>
                  <a:pt x="197" y="24"/>
                  <a:pt x="152" y="0"/>
                  <a:pt x="104" y="0"/>
                </a:cubicBezTo>
                <a:cubicBezTo>
                  <a:pt x="47" y="0"/>
                  <a:pt x="0" y="32"/>
                  <a:pt x="0" y="72"/>
                </a:cubicBezTo>
                <a:cubicBezTo>
                  <a:pt x="0" y="88"/>
                  <a:pt x="8" y="104"/>
                  <a:pt x="22" y="116"/>
                </a:cubicBezTo>
                <a:cubicBezTo>
                  <a:pt x="62" y="151"/>
                  <a:pt x="84" y="202"/>
                  <a:pt x="79" y="254"/>
                </a:cubicBezTo>
                <a:cubicBezTo>
                  <a:pt x="78" y="269"/>
                  <a:pt x="78" y="282"/>
                  <a:pt x="81" y="296"/>
                </a:cubicBezTo>
                <a:cubicBezTo>
                  <a:pt x="83" y="302"/>
                  <a:pt x="84" y="309"/>
                  <a:pt x="87" y="315"/>
                </a:cubicBezTo>
                <a:cubicBezTo>
                  <a:pt x="102" y="353"/>
                  <a:pt x="162" y="401"/>
                  <a:pt x="165" y="437"/>
                </a:cubicBezTo>
                <a:cubicBezTo>
                  <a:pt x="193" y="715"/>
                  <a:pt x="266" y="816"/>
                  <a:pt x="533" y="855"/>
                </a:cubicBezTo>
                <a:cubicBezTo>
                  <a:pt x="800" y="894"/>
                  <a:pt x="1039" y="772"/>
                  <a:pt x="1067" y="581"/>
                </a:cubicBezTo>
                <a:cubicBezTo>
                  <a:pt x="1096" y="390"/>
                  <a:pt x="1050" y="169"/>
                  <a:pt x="635" y="164"/>
                </a:cubicBezTo>
              </a:path>
            </a:pathLst>
          </a:custGeom>
          <a:gradFill>
            <a:gsLst>
              <a:gs pos="0">
                <a:schemeClr val="accent3">
                  <a:alpha val="58000"/>
                </a:schemeClr>
              </a:gs>
              <a:gs pos="100000">
                <a:schemeClr val="accent4">
                  <a:alpha val="0"/>
                </a:schemeClr>
              </a:gs>
            </a:gsLst>
            <a:lin ang="2700000" scaled="1"/>
          </a:gradFill>
          <a:ln w="9525">
            <a:noFill/>
            <a:round/>
          </a:ln>
        </p:spPr>
        <p:txBody>
          <a:bodyPr vert="horz" wrap="square" lIns="91440" tIns="45720" rIns="91440" bIns="45720" numCol="1" anchor="t" anchorCtr="0" compatLnSpc="1"/>
          <a:lstStyle/>
          <a:p>
            <a:endParaRPr lang="id-ID">
              <a:cs typeface="+mn-ea"/>
              <a:sym typeface="+mn-lt"/>
            </a:endParaRPr>
          </a:p>
        </p:txBody>
      </p:sp>
      <p:sp>
        <p:nvSpPr>
          <p:cNvPr id="4" name="Freeform 162"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SpPr/>
          <p:nvPr/>
        </p:nvSpPr>
        <p:spPr bwMode="auto">
          <a:xfrm>
            <a:off x="6814779" y="829096"/>
            <a:ext cx="557229" cy="366519"/>
          </a:xfrm>
          <a:custGeom>
            <a:avLst/>
            <a:gdLst>
              <a:gd name="T0" fmla="*/ 92 w 109"/>
              <a:gd name="T1" fmla="*/ 21 h 72"/>
              <a:gd name="T2" fmla="*/ 78 w 109"/>
              <a:gd name="T3" fmla="*/ 14 h 72"/>
              <a:gd name="T4" fmla="*/ 44 w 109"/>
              <a:gd name="T5" fmla="*/ 0 h 72"/>
              <a:gd name="T6" fmla="*/ 0 w 109"/>
              <a:gd name="T7" fmla="*/ 36 h 72"/>
              <a:gd name="T8" fmla="*/ 44 w 109"/>
              <a:gd name="T9" fmla="*/ 72 h 72"/>
              <a:gd name="T10" fmla="*/ 74 w 109"/>
              <a:gd name="T11" fmla="*/ 62 h 72"/>
              <a:gd name="T12" fmla="*/ 88 w 109"/>
              <a:gd name="T13" fmla="*/ 58 h 72"/>
              <a:gd name="T14" fmla="*/ 109 w 109"/>
              <a:gd name="T15" fmla="*/ 40 h 72"/>
              <a:gd name="T16" fmla="*/ 92 w 109"/>
              <a:gd name="T17" fmla="*/ 2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72">
                <a:moveTo>
                  <a:pt x="92" y="21"/>
                </a:moveTo>
                <a:cubicBezTo>
                  <a:pt x="87" y="20"/>
                  <a:pt x="82" y="18"/>
                  <a:pt x="78" y="14"/>
                </a:cubicBezTo>
                <a:cubicBezTo>
                  <a:pt x="70" y="5"/>
                  <a:pt x="57" y="0"/>
                  <a:pt x="44" y="0"/>
                </a:cubicBezTo>
                <a:cubicBezTo>
                  <a:pt x="20" y="0"/>
                  <a:pt x="0" y="16"/>
                  <a:pt x="0" y="36"/>
                </a:cubicBezTo>
                <a:cubicBezTo>
                  <a:pt x="0" y="56"/>
                  <a:pt x="20" y="72"/>
                  <a:pt x="44" y="72"/>
                </a:cubicBezTo>
                <a:cubicBezTo>
                  <a:pt x="55" y="72"/>
                  <a:pt x="66" y="68"/>
                  <a:pt x="74" y="62"/>
                </a:cubicBezTo>
                <a:cubicBezTo>
                  <a:pt x="78" y="59"/>
                  <a:pt x="83" y="58"/>
                  <a:pt x="88" y="58"/>
                </a:cubicBezTo>
                <a:cubicBezTo>
                  <a:pt x="99" y="60"/>
                  <a:pt x="109" y="51"/>
                  <a:pt x="109" y="40"/>
                </a:cubicBezTo>
                <a:cubicBezTo>
                  <a:pt x="109" y="30"/>
                  <a:pt x="101" y="22"/>
                  <a:pt x="92" y="21"/>
                </a:cubicBezTo>
                <a:close/>
              </a:path>
            </a:pathLst>
          </a:custGeom>
          <a:solidFill>
            <a:schemeClr val="bg1"/>
          </a:solidFill>
          <a:ln w="34925">
            <a:gradFill>
              <a:gsLst>
                <a:gs pos="0">
                  <a:schemeClr val="accent3"/>
                </a:gs>
                <a:gs pos="100000">
                  <a:schemeClr val="accent4"/>
                </a:gs>
              </a:gsLst>
              <a:lin ang="5400000" scaled="1"/>
            </a:gradFill>
          </a:ln>
          <a:effectLst>
            <a:outerShdw blurRad="190500" dist="38100" dir="5400000" algn="t"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lstStyle/>
          <a:p>
            <a:endParaRPr lang="id-ID">
              <a:cs typeface="+mn-ea"/>
              <a:sym typeface="+mn-lt"/>
            </a:endParaRPr>
          </a:p>
        </p:txBody>
      </p:sp>
      <p:grpSp>
        <p:nvGrpSpPr>
          <p:cNvPr id="5" name="Group 4"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GrpSpPr/>
          <p:nvPr/>
        </p:nvGrpSpPr>
        <p:grpSpPr>
          <a:xfrm>
            <a:off x="10152191" y="1693247"/>
            <a:ext cx="441016" cy="300964"/>
            <a:chOff x="10232657" y="1693247"/>
            <a:chExt cx="441016" cy="300964"/>
          </a:xfrm>
        </p:grpSpPr>
        <p:sp>
          <p:nvSpPr>
            <p:cNvPr id="6" name="Oval 164"/>
            <p:cNvSpPr>
              <a:spLocks noChangeArrowheads="1"/>
            </p:cNvSpPr>
            <p:nvPr/>
          </p:nvSpPr>
          <p:spPr bwMode="auto">
            <a:xfrm>
              <a:off x="10232657" y="1812441"/>
              <a:ext cx="306923" cy="181770"/>
            </a:xfrm>
            <a:prstGeom prst="ellipse">
              <a:avLst/>
            </a:prstGeom>
            <a:solidFill>
              <a:schemeClr val="bg1"/>
            </a:solidFill>
            <a:ln w="34925">
              <a:gradFill>
                <a:gsLst>
                  <a:gs pos="0">
                    <a:schemeClr val="accent3"/>
                  </a:gs>
                  <a:gs pos="100000">
                    <a:schemeClr val="accent4"/>
                  </a:gs>
                </a:gsLst>
                <a:lin ang="5400000" scaled="1"/>
              </a:gradFill>
            </a:ln>
            <a:effectLst>
              <a:outerShdw blurRad="190500" dist="38100" dir="5400000" algn="t"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lstStyle/>
            <a:p>
              <a:endParaRPr lang="id-ID">
                <a:cs typeface="+mn-ea"/>
                <a:sym typeface="+mn-lt"/>
              </a:endParaRPr>
            </a:p>
          </p:txBody>
        </p:sp>
        <p:sp>
          <p:nvSpPr>
            <p:cNvPr id="7" name="Oval 165"/>
            <p:cNvSpPr>
              <a:spLocks noChangeArrowheads="1"/>
            </p:cNvSpPr>
            <p:nvPr/>
          </p:nvSpPr>
          <p:spPr bwMode="auto">
            <a:xfrm>
              <a:off x="10581298" y="1693247"/>
              <a:ext cx="92375" cy="92375"/>
            </a:xfrm>
            <a:prstGeom prst="ellipse">
              <a:avLst/>
            </a:prstGeom>
            <a:solidFill>
              <a:schemeClr val="bg1"/>
            </a:solidFill>
            <a:ln w="34925">
              <a:gradFill>
                <a:gsLst>
                  <a:gs pos="0">
                    <a:schemeClr val="accent3"/>
                  </a:gs>
                  <a:gs pos="100000">
                    <a:schemeClr val="accent4"/>
                  </a:gs>
                </a:gsLst>
                <a:lin ang="5400000" scaled="1"/>
              </a:gradFill>
            </a:ln>
            <a:effectLst>
              <a:outerShdw blurRad="190500" dist="38100" dir="5400000" algn="t"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lstStyle/>
            <a:p>
              <a:endParaRPr lang="id-ID">
                <a:cs typeface="+mn-ea"/>
                <a:sym typeface="+mn-lt"/>
              </a:endParaRPr>
            </a:p>
          </p:txBody>
        </p:sp>
      </p:grpSp>
      <p:grpSp>
        <p:nvGrpSpPr>
          <p:cNvPr id="8" name="Group 7"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GrpSpPr/>
          <p:nvPr/>
        </p:nvGrpSpPr>
        <p:grpSpPr>
          <a:xfrm>
            <a:off x="6283960" y="1994535"/>
            <a:ext cx="4872355" cy="4034155"/>
            <a:chOff x="5622856" y="1436982"/>
            <a:chExt cx="5709359" cy="4591922"/>
          </a:xfrm>
        </p:grpSpPr>
        <p:sp>
          <p:nvSpPr>
            <p:cNvPr id="9" name="Freeform 166"/>
            <p:cNvSpPr/>
            <p:nvPr/>
          </p:nvSpPr>
          <p:spPr bwMode="auto">
            <a:xfrm>
              <a:off x="5622856" y="3910243"/>
              <a:ext cx="661523" cy="1805779"/>
            </a:xfrm>
            <a:custGeom>
              <a:avLst/>
              <a:gdLst>
                <a:gd name="T0" fmla="*/ 118 w 130"/>
                <a:gd name="T1" fmla="*/ 122 h 353"/>
                <a:gd name="T2" fmla="*/ 91 w 130"/>
                <a:gd name="T3" fmla="*/ 46 h 353"/>
                <a:gd name="T4" fmla="*/ 6 w 130"/>
                <a:gd name="T5" fmla="*/ 0 h 353"/>
                <a:gd name="T6" fmla="*/ 31 w 130"/>
                <a:gd name="T7" fmla="*/ 94 h 353"/>
                <a:gd name="T8" fmla="*/ 102 w 130"/>
                <a:gd name="T9" fmla="*/ 136 h 353"/>
                <a:gd name="T10" fmla="*/ 116 w 130"/>
                <a:gd name="T11" fmla="*/ 156 h 353"/>
                <a:gd name="T12" fmla="*/ 94 w 130"/>
                <a:gd name="T13" fmla="*/ 353 h 353"/>
                <a:gd name="T14" fmla="*/ 113 w 130"/>
                <a:gd name="T15" fmla="*/ 351 h 353"/>
                <a:gd name="T16" fmla="*/ 118 w 130"/>
                <a:gd name="T17" fmla="*/ 12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353">
                  <a:moveTo>
                    <a:pt x="118" y="122"/>
                  </a:moveTo>
                  <a:cubicBezTo>
                    <a:pt x="115" y="102"/>
                    <a:pt x="111" y="70"/>
                    <a:pt x="91" y="46"/>
                  </a:cubicBezTo>
                  <a:cubicBezTo>
                    <a:pt x="61" y="7"/>
                    <a:pt x="6" y="0"/>
                    <a:pt x="6" y="0"/>
                  </a:cubicBezTo>
                  <a:cubicBezTo>
                    <a:pt x="6" y="0"/>
                    <a:pt x="0" y="56"/>
                    <a:pt x="31" y="94"/>
                  </a:cubicBezTo>
                  <a:cubicBezTo>
                    <a:pt x="47" y="115"/>
                    <a:pt x="83" y="130"/>
                    <a:pt x="102" y="136"/>
                  </a:cubicBezTo>
                  <a:cubicBezTo>
                    <a:pt x="111" y="139"/>
                    <a:pt x="116" y="147"/>
                    <a:pt x="116" y="156"/>
                  </a:cubicBezTo>
                  <a:cubicBezTo>
                    <a:pt x="114" y="289"/>
                    <a:pt x="94" y="353"/>
                    <a:pt x="94" y="353"/>
                  </a:cubicBezTo>
                  <a:cubicBezTo>
                    <a:pt x="113" y="351"/>
                    <a:pt x="113" y="351"/>
                    <a:pt x="113" y="351"/>
                  </a:cubicBezTo>
                  <a:cubicBezTo>
                    <a:pt x="130" y="206"/>
                    <a:pt x="122" y="150"/>
                    <a:pt x="118" y="122"/>
                  </a:cubicBezTo>
                  <a:close/>
                </a:path>
              </a:pathLst>
            </a:custGeom>
            <a:solidFill>
              <a:schemeClr val="bg1"/>
            </a:solidFill>
            <a:ln w="34925">
              <a:gradFill>
                <a:gsLst>
                  <a:gs pos="0">
                    <a:schemeClr val="accent3"/>
                  </a:gs>
                  <a:gs pos="100000">
                    <a:schemeClr val="accent4"/>
                  </a:gs>
                </a:gsLst>
                <a:lin ang="5400000" scaled="1"/>
              </a:gradFill>
            </a:ln>
            <a:effectLst>
              <a:outerShdw blurRad="190500" dist="38100" dir="5400000" algn="t"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lstStyle/>
            <a:p>
              <a:endParaRPr lang="id-ID">
                <a:solidFill>
                  <a:schemeClr val="lt1"/>
                </a:solidFill>
                <a:cs typeface="+mn-ea"/>
                <a:sym typeface="+mn-lt"/>
              </a:endParaRPr>
            </a:p>
          </p:txBody>
        </p:sp>
        <p:sp>
          <p:nvSpPr>
            <p:cNvPr id="10" name="Freeform 167"/>
            <p:cNvSpPr/>
            <p:nvPr/>
          </p:nvSpPr>
          <p:spPr bwMode="auto">
            <a:xfrm>
              <a:off x="6355895" y="3966860"/>
              <a:ext cx="733039" cy="1469058"/>
            </a:xfrm>
            <a:custGeom>
              <a:avLst/>
              <a:gdLst>
                <a:gd name="T0" fmla="*/ 30 w 143"/>
                <a:gd name="T1" fmla="*/ 88 h 287"/>
                <a:gd name="T2" fmla="*/ 64 w 143"/>
                <a:gd name="T3" fmla="*/ 28 h 287"/>
                <a:gd name="T4" fmla="*/ 143 w 143"/>
                <a:gd name="T5" fmla="*/ 2 h 287"/>
                <a:gd name="T6" fmla="*/ 108 w 143"/>
                <a:gd name="T7" fmla="*/ 78 h 287"/>
                <a:gd name="T8" fmla="*/ 41 w 143"/>
                <a:gd name="T9" fmla="*/ 103 h 287"/>
                <a:gd name="T10" fmla="*/ 27 w 143"/>
                <a:gd name="T11" fmla="*/ 117 h 287"/>
                <a:gd name="T12" fmla="*/ 16 w 143"/>
                <a:gd name="T13" fmla="*/ 287 h 287"/>
                <a:gd name="T14" fmla="*/ 0 w 143"/>
                <a:gd name="T15" fmla="*/ 282 h 287"/>
                <a:gd name="T16" fmla="*/ 30 w 143"/>
                <a:gd name="T17" fmla="*/ 88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87">
                  <a:moveTo>
                    <a:pt x="30" y="88"/>
                  </a:moveTo>
                  <a:cubicBezTo>
                    <a:pt x="35" y="72"/>
                    <a:pt x="44" y="46"/>
                    <a:pt x="64" y="28"/>
                  </a:cubicBezTo>
                  <a:cubicBezTo>
                    <a:pt x="96" y="0"/>
                    <a:pt x="143" y="2"/>
                    <a:pt x="143" y="2"/>
                  </a:cubicBezTo>
                  <a:cubicBezTo>
                    <a:pt x="143" y="2"/>
                    <a:pt x="140" y="50"/>
                    <a:pt x="108" y="78"/>
                  </a:cubicBezTo>
                  <a:cubicBezTo>
                    <a:pt x="91" y="93"/>
                    <a:pt x="59" y="101"/>
                    <a:pt x="41" y="103"/>
                  </a:cubicBezTo>
                  <a:cubicBezTo>
                    <a:pt x="34" y="104"/>
                    <a:pt x="28" y="110"/>
                    <a:pt x="27" y="117"/>
                  </a:cubicBezTo>
                  <a:cubicBezTo>
                    <a:pt x="8" y="230"/>
                    <a:pt x="16" y="287"/>
                    <a:pt x="16" y="287"/>
                  </a:cubicBezTo>
                  <a:cubicBezTo>
                    <a:pt x="0" y="282"/>
                    <a:pt x="0" y="282"/>
                    <a:pt x="0" y="282"/>
                  </a:cubicBezTo>
                  <a:cubicBezTo>
                    <a:pt x="7" y="158"/>
                    <a:pt x="23" y="111"/>
                    <a:pt x="30" y="88"/>
                  </a:cubicBezTo>
                  <a:close/>
                </a:path>
              </a:pathLst>
            </a:custGeom>
            <a:solidFill>
              <a:srgbClr val="E1E1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11" name="Freeform 168"/>
            <p:cNvSpPr/>
            <p:nvPr/>
          </p:nvSpPr>
          <p:spPr bwMode="auto">
            <a:xfrm>
              <a:off x="6248621" y="3391752"/>
              <a:ext cx="756877" cy="2008407"/>
            </a:xfrm>
            <a:custGeom>
              <a:avLst/>
              <a:gdLst>
                <a:gd name="T0" fmla="*/ 24 w 148"/>
                <a:gd name="T1" fmla="*/ 114 h 392"/>
                <a:gd name="T2" fmla="*/ 57 w 148"/>
                <a:gd name="T3" fmla="*/ 39 h 392"/>
                <a:gd name="T4" fmla="*/ 147 w 148"/>
                <a:gd name="T5" fmla="*/ 0 h 392"/>
                <a:gd name="T6" fmla="*/ 114 w 148"/>
                <a:gd name="T7" fmla="*/ 92 h 392"/>
                <a:gd name="T8" fmla="*/ 39 w 148"/>
                <a:gd name="T9" fmla="*/ 129 h 392"/>
                <a:gd name="T10" fmla="*/ 23 w 148"/>
                <a:gd name="T11" fmla="*/ 148 h 392"/>
                <a:gd name="T12" fmla="*/ 25 w 148"/>
                <a:gd name="T13" fmla="*/ 392 h 392"/>
                <a:gd name="T14" fmla="*/ 6 w 148"/>
                <a:gd name="T15" fmla="*/ 388 h 392"/>
                <a:gd name="T16" fmla="*/ 24 w 148"/>
                <a:gd name="T17" fmla="*/ 114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392">
                  <a:moveTo>
                    <a:pt x="24" y="114"/>
                  </a:moveTo>
                  <a:cubicBezTo>
                    <a:pt x="28" y="94"/>
                    <a:pt x="35" y="62"/>
                    <a:pt x="57" y="39"/>
                  </a:cubicBezTo>
                  <a:cubicBezTo>
                    <a:pt x="91" y="3"/>
                    <a:pt x="147" y="0"/>
                    <a:pt x="147" y="0"/>
                  </a:cubicBezTo>
                  <a:cubicBezTo>
                    <a:pt x="147" y="0"/>
                    <a:pt x="148" y="56"/>
                    <a:pt x="114" y="92"/>
                  </a:cubicBezTo>
                  <a:cubicBezTo>
                    <a:pt x="95" y="112"/>
                    <a:pt x="59" y="125"/>
                    <a:pt x="39" y="129"/>
                  </a:cubicBezTo>
                  <a:cubicBezTo>
                    <a:pt x="30" y="131"/>
                    <a:pt x="24" y="139"/>
                    <a:pt x="23" y="148"/>
                  </a:cubicBezTo>
                  <a:cubicBezTo>
                    <a:pt x="14" y="282"/>
                    <a:pt x="25" y="392"/>
                    <a:pt x="25" y="392"/>
                  </a:cubicBezTo>
                  <a:cubicBezTo>
                    <a:pt x="6" y="388"/>
                    <a:pt x="6" y="388"/>
                    <a:pt x="6" y="388"/>
                  </a:cubicBezTo>
                  <a:cubicBezTo>
                    <a:pt x="0" y="241"/>
                    <a:pt x="18" y="141"/>
                    <a:pt x="24" y="114"/>
                  </a:cubicBezTo>
                  <a:close/>
                </a:path>
              </a:pathLst>
            </a:custGeom>
            <a:solidFill>
              <a:srgbClr val="B0B0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12" name="Freeform 169"/>
            <p:cNvSpPr/>
            <p:nvPr/>
          </p:nvSpPr>
          <p:spPr bwMode="auto">
            <a:xfrm>
              <a:off x="5837404" y="4804193"/>
              <a:ext cx="351620" cy="625765"/>
            </a:xfrm>
            <a:custGeom>
              <a:avLst/>
              <a:gdLst>
                <a:gd name="T0" fmla="*/ 63 w 69"/>
                <a:gd name="T1" fmla="*/ 50 h 122"/>
                <a:gd name="T2" fmla="*/ 51 w 69"/>
                <a:gd name="T3" fmla="*/ 22 h 122"/>
                <a:gd name="T4" fmla="*/ 41 w 69"/>
                <a:gd name="T5" fmla="*/ 12 h 122"/>
                <a:gd name="T6" fmla="*/ 0 w 69"/>
                <a:gd name="T7" fmla="*/ 4 h 122"/>
                <a:gd name="T8" fmla="*/ 21 w 69"/>
                <a:gd name="T9" fmla="*/ 39 h 122"/>
                <a:gd name="T10" fmla="*/ 52 w 69"/>
                <a:gd name="T11" fmla="*/ 48 h 122"/>
                <a:gd name="T12" fmla="*/ 61 w 69"/>
                <a:gd name="T13" fmla="*/ 58 h 122"/>
                <a:gd name="T14" fmla="*/ 55 w 69"/>
                <a:gd name="T15" fmla="*/ 122 h 122"/>
                <a:gd name="T16" fmla="*/ 66 w 69"/>
                <a:gd name="T17" fmla="*/ 120 h 122"/>
                <a:gd name="T18" fmla="*/ 63 w 69"/>
                <a:gd name="T19" fmla="*/ 5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122">
                  <a:moveTo>
                    <a:pt x="63" y="50"/>
                  </a:moveTo>
                  <a:cubicBezTo>
                    <a:pt x="61" y="40"/>
                    <a:pt x="57" y="31"/>
                    <a:pt x="51" y="22"/>
                  </a:cubicBezTo>
                  <a:cubicBezTo>
                    <a:pt x="48" y="18"/>
                    <a:pt x="45" y="15"/>
                    <a:pt x="41" y="12"/>
                  </a:cubicBezTo>
                  <a:cubicBezTo>
                    <a:pt x="24" y="0"/>
                    <a:pt x="0" y="4"/>
                    <a:pt x="0" y="4"/>
                  </a:cubicBezTo>
                  <a:cubicBezTo>
                    <a:pt x="0" y="4"/>
                    <a:pt x="4" y="27"/>
                    <a:pt x="21" y="39"/>
                  </a:cubicBezTo>
                  <a:cubicBezTo>
                    <a:pt x="31" y="47"/>
                    <a:pt x="43" y="48"/>
                    <a:pt x="52" y="48"/>
                  </a:cubicBezTo>
                  <a:cubicBezTo>
                    <a:pt x="57" y="48"/>
                    <a:pt x="61" y="53"/>
                    <a:pt x="61" y="58"/>
                  </a:cubicBezTo>
                  <a:cubicBezTo>
                    <a:pt x="61" y="85"/>
                    <a:pt x="55" y="122"/>
                    <a:pt x="55" y="122"/>
                  </a:cubicBezTo>
                  <a:cubicBezTo>
                    <a:pt x="66" y="120"/>
                    <a:pt x="66" y="120"/>
                    <a:pt x="66" y="120"/>
                  </a:cubicBezTo>
                  <a:cubicBezTo>
                    <a:pt x="69" y="94"/>
                    <a:pt x="65" y="65"/>
                    <a:pt x="63" y="50"/>
                  </a:cubicBezTo>
                  <a:close/>
                </a:path>
              </a:pathLst>
            </a:custGeom>
            <a:solidFill>
              <a:srgbClr val="B0B0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13" name="Freeform 170"/>
            <p:cNvSpPr/>
            <p:nvPr/>
          </p:nvSpPr>
          <p:spPr bwMode="auto">
            <a:xfrm>
              <a:off x="6484028" y="4637322"/>
              <a:ext cx="247326" cy="715160"/>
            </a:xfrm>
            <a:custGeom>
              <a:avLst/>
              <a:gdLst>
                <a:gd name="T0" fmla="*/ 39 w 48"/>
                <a:gd name="T1" fmla="*/ 0 h 140"/>
                <a:gd name="T2" fmla="*/ 9 w 48"/>
                <a:gd name="T3" fmla="*/ 29 h 140"/>
                <a:gd name="T4" fmla="*/ 8 w 48"/>
                <a:gd name="T5" fmla="*/ 62 h 140"/>
                <a:gd name="T6" fmla="*/ 8 w 48"/>
                <a:gd name="T7" fmla="*/ 67 h 140"/>
                <a:gd name="T8" fmla="*/ 0 w 48"/>
                <a:gd name="T9" fmla="*/ 140 h 140"/>
                <a:gd name="T10" fmla="*/ 13 w 48"/>
                <a:gd name="T11" fmla="*/ 140 h 140"/>
                <a:gd name="T12" fmla="*/ 12 w 48"/>
                <a:gd name="T13" fmla="*/ 78 h 140"/>
                <a:gd name="T14" fmla="*/ 20 w 48"/>
                <a:gd name="T15" fmla="*/ 65 h 140"/>
                <a:gd name="T16" fmla="*/ 40 w 48"/>
                <a:gd name="T17" fmla="*/ 41 h 140"/>
                <a:gd name="T18" fmla="*/ 39 w 48"/>
                <a:gd name="T1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140">
                  <a:moveTo>
                    <a:pt x="39" y="0"/>
                  </a:moveTo>
                  <a:cubicBezTo>
                    <a:pt x="39" y="0"/>
                    <a:pt x="17" y="9"/>
                    <a:pt x="9" y="29"/>
                  </a:cubicBezTo>
                  <a:cubicBezTo>
                    <a:pt x="5" y="39"/>
                    <a:pt x="7" y="56"/>
                    <a:pt x="8" y="62"/>
                  </a:cubicBezTo>
                  <a:cubicBezTo>
                    <a:pt x="8" y="64"/>
                    <a:pt x="9" y="66"/>
                    <a:pt x="8" y="67"/>
                  </a:cubicBezTo>
                  <a:cubicBezTo>
                    <a:pt x="0" y="140"/>
                    <a:pt x="0" y="140"/>
                    <a:pt x="0" y="140"/>
                  </a:cubicBezTo>
                  <a:cubicBezTo>
                    <a:pt x="13" y="140"/>
                    <a:pt x="13" y="140"/>
                    <a:pt x="13" y="140"/>
                  </a:cubicBezTo>
                  <a:cubicBezTo>
                    <a:pt x="10" y="113"/>
                    <a:pt x="11" y="90"/>
                    <a:pt x="12" y="78"/>
                  </a:cubicBezTo>
                  <a:cubicBezTo>
                    <a:pt x="13" y="72"/>
                    <a:pt x="15" y="68"/>
                    <a:pt x="20" y="65"/>
                  </a:cubicBezTo>
                  <a:cubicBezTo>
                    <a:pt x="26" y="60"/>
                    <a:pt x="37" y="51"/>
                    <a:pt x="40" y="41"/>
                  </a:cubicBezTo>
                  <a:cubicBezTo>
                    <a:pt x="48" y="22"/>
                    <a:pt x="39" y="0"/>
                    <a:pt x="39" y="0"/>
                  </a:cubicBezTo>
                  <a:close/>
                </a:path>
              </a:pathLst>
            </a:custGeom>
            <a:solidFill>
              <a:schemeClr val="bg1"/>
            </a:solidFill>
            <a:ln w="34925">
              <a:gradFill>
                <a:gsLst>
                  <a:gs pos="0">
                    <a:schemeClr val="accent3"/>
                  </a:gs>
                  <a:gs pos="100000">
                    <a:schemeClr val="accent4"/>
                  </a:gs>
                </a:gsLst>
                <a:lin ang="5400000" scaled="1"/>
              </a:gradFill>
            </a:ln>
            <a:effectLst>
              <a:outerShdw blurRad="190500" dist="38100" dir="5400000" algn="t"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lstStyle/>
            <a:p>
              <a:endParaRPr lang="id-ID">
                <a:solidFill>
                  <a:schemeClr val="lt1"/>
                </a:solidFill>
                <a:cs typeface="+mn-ea"/>
                <a:sym typeface="+mn-lt"/>
              </a:endParaRPr>
            </a:p>
          </p:txBody>
        </p:sp>
        <p:sp>
          <p:nvSpPr>
            <p:cNvPr id="14" name="Freeform 171"/>
            <p:cNvSpPr/>
            <p:nvPr/>
          </p:nvSpPr>
          <p:spPr bwMode="auto">
            <a:xfrm>
              <a:off x="5995335" y="5352482"/>
              <a:ext cx="667483" cy="610866"/>
            </a:xfrm>
            <a:custGeom>
              <a:avLst/>
              <a:gdLst>
                <a:gd name="T0" fmla="*/ 39 w 131"/>
                <a:gd name="T1" fmla="*/ 119 h 119"/>
                <a:gd name="T2" fmla="*/ 92 w 131"/>
                <a:gd name="T3" fmla="*/ 119 h 119"/>
                <a:gd name="T4" fmla="*/ 97 w 131"/>
                <a:gd name="T5" fmla="*/ 118 h 119"/>
                <a:gd name="T6" fmla="*/ 131 w 131"/>
                <a:gd name="T7" fmla="*/ 61 h 119"/>
                <a:gd name="T8" fmla="*/ 131 w 131"/>
                <a:gd name="T9" fmla="*/ 10 h 119"/>
                <a:gd name="T10" fmla="*/ 121 w 131"/>
                <a:gd name="T11" fmla="*/ 0 h 119"/>
                <a:gd name="T12" fmla="*/ 11 w 131"/>
                <a:gd name="T13" fmla="*/ 0 h 119"/>
                <a:gd name="T14" fmla="*/ 0 w 131"/>
                <a:gd name="T15" fmla="*/ 10 h 119"/>
                <a:gd name="T16" fmla="*/ 0 w 131"/>
                <a:gd name="T17" fmla="*/ 61 h 119"/>
                <a:gd name="T18" fmla="*/ 35 w 131"/>
                <a:gd name="T19" fmla="*/ 118 h 119"/>
                <a:gd name="T20" fmla="*/ 39 w 131"/>
                <a:gd name="T21"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19">
                  <a:moveTo>
                    <a:pt x="39" y="119"/>
                  </a:moveTo>
                  <a:cubicBezTo>
                    <a:pt x="92" y="119"/>
                    <a:pt x="92" y="119"/>
                    <a:pt x="92" y="119"/>
                  </a:cubicBezTo>
                  <a:cubicBezTo>
                    <a:pt x="94" y="119"/>
                    <a:pt x="95" y="119"/>
                    <a:pt x="97" y="118"/>
                  </a:cubicBezTo>
                  <a:cubicBezTo>
                    <a:pt x="117" y="107"/>
                    <a:pt x="131" y="85"/>
                    <a:pt x="131" y="61"/>
                  </a:cubicBezTo>
                  <a:cubicBezTo>
                    <a:pt x="131" y="10"/>
                    <a:pt x="131" y="10"/>
                    <a:pt x="131" y="10"/>
                  </a:cubicBezTo>
                  <a:cubicBezTo>
                    <a:pt x="131" y="4"/>
                    <a:pt x="126" y="0"/>
                    <a:pt x="121" y="0"/>
                  </a:cubicBezTo>
                  <a:cubicBezTo>
                    <a:pt x="11" y="0"/>
                    <a:pt x="11" y="0"/>
                    <a:pt x="11" y="0"/>
                  </a:cubicBezTo>
                  <a:cubicBezTo>
                    <a:pt x="5" y="0"/>
                    <a:pt x="0" y="4"/>
                    <a:pt x="0" y="10"/>
                  </a:cubicBezTo>
                  <a:cubicBezTo>
                    <a:pt x="0" y="61"/>
                    <a:pt x="0" y="61"/>
                    <a:pt x="0" y="61"/>
                  </a:cubicBezTo>
                  <a:cubicBezTo>
                    <a:pt x="0" y="85"/>
                    <a:pt x="14" y="107"/>
                    <a:pt x="35" y="118"/>
                  </a:cubicBezTo>
                  <a:cubicBezTo>
                    <a:pt x="36" y="119"/>
                    <a:pt x="38" y="119"/>
                    <a:pt x="39" y="119"/>
                  </a:cubicBezTo>
                  <a:close/>
                </a:path>
              </a:pathLst>
            </a:custGeom>
            <a:solidFill>
              <a:srgbClr val="8888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15" name="Rectangle 172"/>
            <p:cNvSpPr>
              <a:spLocks noChangeArrowheads="1"/>
            </p:cNvSpPr>
            <p:nvPr/>
          </p:nvSpPr>
          <p:spPr bwMode="auto">
            <a:xfrm>
              <a:off x="5995335" y="5501474"/>
              <a:ext cx="667483" cy="157931"/>
            </a:xfrm>
            <a:prstGeom prst="rect">
              <a:avLst/>
            </a:prstGeom>
            <a:solidFill>
              <a:srgbClr val="E1E1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cs typeface="+mn-ea"/>
                <a:sym typeface="+mn-lt"/>
              </a:endParaRPr>
            </a:p>
          </p:txBody>
        </p:sp>
        <p:sp>
          <p:nvSpPr>
            <p:cNvPr id="16" name="Rectangle 173"/>
            <p:cNvSpPr>
              <a:spLocks noChangeArrowheads="1"/>
            </p:cNvSpPr>
            <p:nvPr/>
          </p:nvSpPr>
          <p:spPr bwMode="auto">
            <a:xfrm>
              <a:off x="5995335" y="5501474"/>
              <a:ext cx="667483" cy="41718"/>
            </a:xfrm>
            <a:prstGeom prst="rect">
              <a:avLst/>
            </a:prstGeom>
            <a:solidFill>
              <a:srgbClr val="FFF0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cs typeface="+mn-ea"/>
                <a:sym typeface="+mn-lt"/>
              </a:endParaRPr>
            </a:p>
          </p:txBody>
        </p:sp>
        <p:sp>
          <p:nvSpPr>
            <p:cNvPr id="17" name="Freeform 174"/>
            <p:cNvSpPr/>
            <p:nvPr/>
          </p:nvSpPr>
          <p:spPr bwMode="auto">
            <a:xfrm>
              <a:off x="7741517" y="1666429"/>
              <a:ext cx="229447" cy="1004204"/>
            </a:xfrm>
            <a:custGeom>
              <a:avLst/>
              <a:gdLst>
                <a:gd name="T0" fmla="*/ 15 w 77"/>
                <a:gd name="T1" fmla="*/ 337 h 337"/>
                <a:gd name="T2" fmla="*/ 0 w 77"/>
                <a:gd name="T3" fmla="*/ 334 h 337"/>
                <a:gd name="T4" fmla="*/ 62 w 77"/>
                <a:gd name="T5" fmla="*/ 0 h 337"/>
                <a:gd name="T6" fmla="*/ 77 w 77"/>
                <a:gd name="T7" fmla="*/ 2 h 337"/>
                <a:gd name="T8" fmla="*/ 15 w 77"/>
                <a:gd name="T9" fmla="*/ 337 h 337"/>
              </a:gdLst>
              <a:ahLst/>
              <a:cxnLst>
                <a:cxn ang="0">
                  <a:pos x="T0" y="T1"/>
                </a:cxn>
                <a:cxn ang="0">
                  <a:pos x="T2" y="T3"/>
                </a:cxn>
                <a:cxn ang="0">
                  <a:pos x="T4" y="T5"/>
                </a:cxn>
                <a:cxn ang="0">
                  <a:pos x="T6" y="T7"/>
                </a:cxn>
                <a:cxn ang="0">
                  <a:pos x="T8" y="T9"/>
                </a:cxn>
              </a:cxnLst>
              <a:rect l="0" t="0" r="r" b="b"/>
              <a:pathLst>
                <a:path w="77" h="337">
                  <a:moveTo>
                    <a:pt x="15" y="337"/>
                  </a:moveTo>
                  <a:lnTo>
                    <a:pt x="0" y="334"/>
                  </a:lnTo>
                  <a:lnTo>
                    <a:pt x="62" y="0"/>
                  </a:lnTo>
                  <a:lnTo>
                    <a:pt x="77" y="2"/>
                  </a:lnTo>
                  <a:lnTo>
                    <a:pt x="15" y="33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18" name="Freeform 175"/>
            <p:cNvSpPr/>
            <p:nvPr/>
          </p:nvSpPr>
          <p:spPr bwMode="auto">
            <a:xfrm>
              <a:off x="7875609" y="1436982"/>
              <a:ext cx="804555" cy="664503"/>
            </a:xfrm>
            <a:custGeom>
              <a:avLst/>
              <a:gdLst>
                <a:gd name="T0" fmla="*/ 134 w 158"/>
                <a:gd name="T1" fmla="*/ 117 h 130"/>
                <a:gd name="T2" fmla="*/ 3 w 158"/>
                <a:gd name="T3" fmla="*/ 99 h 130"/>
                <a:gd name="T4" fmla="*/ 1 w 158"/>
                <a:gd name="T5" fmla="*/ 93 h 130"/>
                <a:gd name="T6" fmla="*/ 15 w 158"/>
                <a:gd name="T7" fmla="*/ 16 h 130"/>
                <a:gd name="T8" fmla="*/ 24 w 158"/>
                <a:gd name="T9" fmla="*/ 13 h 130"/>
                <a:gd name="T10" fmla="*/ 155 w 158"/>
                <a:gd name="T11" fmla="*/ 31 h 130"/>
                <a:gd name="T12" fmla="*/ 157 w 158"/>
                <a:gd name="T13" fmla="*/ 37 h 130"/>
                <a:gd name="T14" fmla="*/ 143 w 158"/>
                <a:gd name="T15" fmla="*/ 113 h 130"/>
                <a:gd name="T16" fmla="*/ 134 w 158"/>
                <a:gd name="T17" fmla="*/ 11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30">
                  <a:moveTo>
                    <a:pt x="134" y="117"/>
                  </a:moveTo>
                  <a:cubicBezTo>
                    <a:pt x="94" y="91"/>
                    <a:pt x="42" y="130"/>
                    <a:pt x="3" y="99"/>
                  </a:cubicBezTo>
                  <a:cubicBezTo>
                    <a:pt x="1" y="97"/>
                    <a:pt x="0" y="95"/>
                    <a:pt x="1" y="93"/>
                  </a:cubicBezTo>
                  <a:cubicBezTo>
                    <a:pt x="15" y="16"/>
                    <a:pt x="15" y="16"/>
                    <a:pt x="15" y="16"/>
                  </a:cubicBezTo>
                  <a:cubicBezTo>
                    <a:pt x="16" y="12"/>
                    <a:pt x="21" y="10"/>
                    <a:pt x="24" y="13"/>
                  </a:cubicBezTo>
                  <a:cubicBezTo>
                    <a:pt x="64" y="38"/>
                    <a:pt x="116" y="0"/>
                    <a:pt x="155" y="31"/>
                  </a:cubicBezTo>
                  <a:cubicBezTo>
                    <a:pt x="157" y="32"/>
                    <a:pt x="158" y="35"/>
                    <a:pt x="157" y="37"/>
                  </a:cubicBezTo>
                  <a:cubicBezTo>
                    <a:pt x="153" y="62"/>
                    <a:pt x="148" y="88"/>
                    <a:pt x="143" y="113"/>
                  </a:cubicBezTo>
                  <a:cubicBezTo>
                    <a:pt x="142" y="117"/>
                    <a:pt x="137" y="119"/>
                    <a:pt x="134" y="117"/>
                  </a:cubicBezTo>
                  <a:close/>
                </a:path>
              </a:pathLst>
            </a:custGeom>
            <a:gradFill flip="none" rotWithShape="1">
              <a:gsLst>
                <a:gs pos="0">
                  <a:schemeClr val="accent3"/>
                </a:gs>
                <a:gs pos="100000">
                  <a:schemeClr val="accent4"/>
                </a:gs>
              </a:gsLst>
              <a:lin ang="2700000" scaled="1"/>
              <a:tileRect/>
            </a:gradFill>
            <a:ln>
              <a:noFill/>
            </a:ln>
            <a:effectLst>
              <a:outerShdw blurRad="190500" dist="63500" dir="5400000" sx="99000" sy="99000" algn="t" rotWithShape="0">
                <a:prstClr val="black">
                  <a:alpha val="20000"/>
                </a:prstClr>
              </a:outerShdw>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a:solidFill>
                  <a:schemeClr val="lt1"/>
                </a:solidFill>
                <a:cs typeface="+mn-ea"/>
                <a:sym typeface="+mn-lt"/>
              </a:endParaRPr>
            </a:p>
          </p:txBody>
        </p:sp>
        <p:sp>
          <p:nvSpPr>
            <p:cNvPr id="19" name="Freeform 176"/>
            <p:cNvSpPr/>
            <p:nvPr/>
          </p:nvSpPr>
          <p:spPr bwMode="auto">
            <a:xfrm>
              <a:off x="7786215" y="2420327"/>
              <a:ext cx="92375" cy="169850"/>
            </a:xfrm>
            <a:custGeom>
              <a:avLst/>
              <a:gdLst>
                <a:gd name="T0" fmla="*/ 8 w 18"/>
                <a:gd name="T1" fmla="*/ 2 h 33"/>
                <a:gd name="T2" fmla="*/ 4 w 18"/>
                <a:gd name="T3" fmla="*/ 6 h 33"/>
                <a:gd name="T4" fmla="*/ 4 w 18"/>
                <a:gd name="T5" fmla="*/ 8 h 33"/>
                <a:gd name="T6" fmla="*/ 3 w 18"/>
                <a:gd name="T7" fmla="*/ 11 h 33"/>
                <a:gd name="T8" fmla="*/ 1 w 18"/>
                <a:gd name="T9" fmla="*/ 15 h 33"/>
                <a:gd name="T10" fmla="*/ 0 w 18"/>
                <a:gd name="T11" fmla="*/ 21 h 33"/>
                <a:gd name="T12" fmla="*/ 0 w 18"/>
                <a:gd name="T13" fmla="*/ 27 h 33"/>
                <a:gd name="T14" fmla="*/ 1 w 18"/>
                <a:gd name="T15" fmla="*/ 30 h 33"/>
                <a:gd name="T16" fmla="*/ 7 w 18"/>
                <a:gd name="T17" fmla="*/ 32 h 33"/>
                <a:gd name="T18" fmla="*/ 10 w 18"/>
                <a:gd name="T19" fmla="*/ 28 h 33"/>
                <a:gd name="T20" fmla="*/ 10 w 18"/>
                <a:gd name="T21" fmla="*/ 25 h 33"/>
                <a:gd name="T22" fmla="*/ 11 w 18"/>
                <a:gd name="T23" fmla="*/ 25 h 33"/>
                <a:gd name="T24" fmla="*/ 11 w 18"/>
                <a:gd name="T25" fmla="*/ 21 h 33"/>
                <a:gd name="T26" fmla="*/ 13 w 18"/>
                <a:gd name="T27" fmla="*/ 18 h 33"/>
                <a:gd name="T28" fmla="*/ 15 w 18"/>
                <a:gd name="T29" fmla="*/ 14 h 33"/>
                <a:gd name="T30" fmla="*/ 15 w 18"/>
                <a:gd name="T31" fmla="*/ 12 h 33"/>
                <a:gd name="T32" fmla="*/ 16 w 18"/>
                <a:gd name="T33" fmla="*/ 8 h 33"/>
                <a:gd name="T34" fmla="*/ 18 w 18"/>
                <a:gd name="T35" fmla="*/ 5 h 33"/>
                <a:gd name="T36" fmla="*/ 8 w 18"/>
                <a:gd name="T37" fmla="*/ 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33">
                  <a:moveTo>
                    <a:pt x="8" y="2"/>
                  </a:moveTo>
                  <a:cubicBezTo>
                    <a:pt x="7" y="2"/>
                    <a:pt x="5" y="3"/>
                    <a:pt x="4" y="6"/>
                  </a:cubicBezTo>
                  <a:cubicBezTo>
                    <a:pt x="4" y="7"/>
                    <a:pt x="4" y="7"/>
                    <a:pt x="4" y="8"/>
                  </a:cubicBezTo>
                  <a:cubicBezTo>
                    <a:pt x="4" y="9"/>
                    <a:pt x="4" y="10"/>
                    <a:pt x="3" y="11"/>
                  </a:cubicBezTo>
                  <a:cubicBezTo>
                    <a:pt x="2" y="12"/>
                    <a:pt x="1" y="13"/>
                    <a:pt x="1" y="15"/>
                  </a:cubicBezTo>
                  <a:cubicBezTo>
                    <a:pt x="0" y="17"/>
                    <a:pt x="0" y="19"/>
                    <a:pt x="0" y="21"/>
                  </a:cubicBezTo>
                  <a:cubicBezTo>
                    <a:pt x="1" y="23"/>
                    <a:pt x="1" y="25"/>
                    <a:pt x="0" y="27"/>
                  </a:cubicBezTo>
                  <a:cubicBezTo>
                    <a:pt x="0" y="28"/>
                    <a:pt x="0" y="29"/>
                    <a:pt x="1" y="30"/>
                  </a:cubicBezTo>
                  <a:cubicBezTo>
                    <a:pt x="2" y="32"/>
                    <a:pt x="5" y="33"/>
                    <a:pt x="7" y="32"/>
                  </a:cubicBezTo>
                  <a:cubicBezTo>
                    <a:pt x="9" y="31"/>
                    <a:pt x="10" y="29"/>
                    <a:pt x="10" y="28"/>
                  </a:cubicBezTo>
                  <a:cubicBezTo>
                    <a:pt x="10" y="27"/>
                    <a:pt x="10" y="26"/>
                    <a:pt x="10" y="25"/>
                  </a:cubicBezTo>
                  <a:cubicBezTo>
                    <a:pt x="11" y="25"/>
                    <a:pt x="11" y="25"/>
                    <a:pt x="11" y="25"/>
                  </a:cubicBezTo>
                  <a:cubicBezTo>
                    <a:pt x="11" y="23"/>
                    <a:pt x="12" y="22"/>
                    <a:pt x="11" y="21"/>
                  </a:cubicBezTo>
                  <a:cubicBezTo>
                    <a:pt x="11" y="20"/>
                    <a:pt x="12" y="19"/>
                    <a:pt x="13" y="18"/>
                  </a:cubicBezTo>
                  <a:cubicBezTo>
                    <a:pt x="13" y="17"/>
                    <a:pt x="14" y="16"/>
                    <a:pt x="15" y="14"/>
                  </a:cubicBezTo>
                  <a:cubicBezTo>
                    <a:pt x="15" y="13"/>
                    <a:pt x="15" y="12"/>
                    <a:pt x="15" y="12"/>
                  </a:cubicBezTo>
                  <a:cubicBezTo>
                    <a:pt x="15" y="10"/>
                    <a:pt x="15" y="9"/>
                    <a:pt x="16" y="8"/>
                  </a:cubicBezTo>
                  <a:cubicBezTo>
                    <a:pt x="17" y="7"/>
                    <a:pt x="18" y="6"/>
                    <a:pt x="18" y="5"/>
                  </a:cubicBezTo>
                  <a:cubicBezTo>
                    <a:pt x="17" y="1"/>
                    <a:pt x="10" y="0"/>
                    <a:pt x="8" y="2"/>
                  </a:cubicBezTo>
                  <a:close/>
                </a:path>
              </a:pathLst>
            </a:custGeom>
            <a:solidFill>
              <a:srgbClr val="FAB9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20" name="Freeform 177"/>
            <p:cNvSpPr/>
            <p:nvPr/>
          </p:nvSpPr>
          <p:spPr bwMode="auto">
            <a:xfrm>
              <a:off x="7655102" y="2393508"/>
              <a:ext cx="214548" cy="220508"/>
            </a:xfrm>
            <a:custGeom>
              <a:avLst/>
              <a:gdLst>
                <a:gd name="T0" fmla="*/ 6 w 42"/>
                <a:gd name="T1" fmla="*/ 20 h 43"/>
                <a:gd name="T2" fmla="*/ 6 w 42"/>
                <a:gd name="T3" fmla="*/ 20 h 43"/>
                <a:gd name="T4" fmla="*/ 10 w 42"/>
                <a:gd name="T5" fmla="*/ 14 h 43"/>
                <a:gd name="T6" fmla="*/ 15 w 42"/>
                <a:gd name="T7" fmla="*/ 9 h 43"/>
                <a:gd name="T8" fmla="*/ 25 w 42"/>
                <a:gd name="T9" fmla="*/ 2 h 43"/>
                <a:gd name="T10" fmla="*/ 42 w 42"/>
                <a:gd name="T11" fmla="*/ 4 h 43"/>
                <a:gd name="T12" fmla="*/ 28 w 42"/>
                <a:gd name="T13" fmla="*/ 11 h 43"/>
                <a:gd name="T14" fmla="*/ 24 w 42"/>
                <a:gd name="T15" fmla="*/ 14 h 43"/>
                <a:gd name="T16" fmla="*/ 16 w 42"/>
                <a:gd name="T17" fmla="*/ 36 h 43"/>
                <a:gd name="T18" fmla="*/ 13 w 42"/>
                <a:gd name="T19" fmla="*/ 43 h 43"/>
                <a:gd name="T20" fmla="*/ 0 w 42"/>
                <a:gd name="T21" fmla="*/ 41 h 43"/>
                <a:gd name="T22" fmla="*/ 3 w 42"/>
                <a:gd name="T23" fmla="*/ 28 h 43"/>
                <a:gd name="T24" fmla="*/ 6 w 42"/>
                <a:gd name="T25" fmla="*/ 2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43">
                  <a:moveTo>
                    <a:pt x="6" y="20"/>
                  </a:moveTo>
                  <a:cubicBezTo>
                    <a:pt x="6" y="20"/>
                    <a:pt x="6" y="20"/>
                    <a:pt x="6" y="20"/>
                  </a:cubicBezTo>
                  <a:cubicBezTo>
                    <a:pt x="7" y="18"/>
                    <a:pt x="8" y="16"/>
                    <a:pt x="10" y="14"/>
                  </a:cubicBezTo>
                  <a:cubicBezTo>
                    <a:pt x="15" y="9"/>
                    <a:pt x="15" y="9"/>
                    <a:pt x="15" y="9"/>
                  </a:cubicBezTo>
                  <a:cubicBezTo>
                    <a:pt x="18" y="5"/>
                    <a:pt x="20" y="2"/>
                    <a:pt x="25" y="2"/>
                  </a:cubicBezTo>
                  <a:cubicBezTo>
                    <a:pt x="32" y="1"/>
                    <a:pt x="42" y="0"/>
                    <a:pt x="42" y="4"/>
                  </a:cubicBezTo>
                  <a:cubicBezTo>
                    <a:pt x="42" y="8"/>
                    <a:pt x="33" y="10"/>
                    <a:pt x="28" y="11"/>
                  </a:cubicBezTo>
                  <a:cubicBezTo>
                    <a:pt x="26" y="11"/>
                    <a:pt x="24" y="12"/>
                    <a:pt x="24" y="14"/>
                  </a:cubicBezTo>
                  <a:cubicBezTo>
                    <a:pt x="24" y="14"/>
                    <a:pt x="27" y="35"/>
                    <a:pt x="16" y="36"/>
                  </a:cubicBezTo>
                  <a:cubicBezTo>
                    <a:pt x="13" y="43"/>
                    <a:pt x="13" y="43"/>
                    <a:pt x="13" y="43"/>
                  </a:cubicBezTo>
                  <a:cubicBezTo>
                    <a:pt x="0" y="41"/>
                    <a:pt x="0" y="41"/>
                    <a:pt x="0" y="41"/>
                  </a:cubicBezTo>
                  <a:cubicBezTo>
                    <a:pt x="3" y="28"/>
                    <a:pt x="3" y="28"/>
                    <a:pt x="3" y="28"/>
                  </a:cubicBezTo>
                  <a:cubicBezTo>
                    <a:pt x="3" y="25"/>
                    <a:pt x="4" y="22"/>
                    <a:pt x="6" y="20"/>
                  </a:cubicBezTo>
                  <a:close/>
                </a:path>
              </a:pathLst>
            </a:custGeom>
            <a:solidFill>
              <a:srgbClr val="FAB9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21" name="Freeform 178"/>
            <p:cNvSpPr/>
            <p:nvPr/>
          </p:nvSpPr>
          <p:spPr bwMode="auto">
            <a:xfrm>
              <a:off x="6510846" y="2926898"/>
              <a:ext cx="950567" cy="1346884"/>
            </a:xfrm>
            <a:custGeom>
              <a:avLst/>
              <a:gdLst>
                <a:gd name="T0" fmla="*/ 119 w 186"/>
                <a:gd name="T1" fmla="*/ 13 h 263"/>
                <a:gd name="T2" fmla="*/ 78 w 186"/>
                <a:gd name="T3" fmla="*/ 20 h 263"/>
                <a:gd name="T4" fmla="*/ 44 w 186"/>
                <a:gd name="T5" fmla="*/ 98 h 263"/>
                <a:gd name="T6" fmla="*/ 3 w 186"/>
                <a:gd name="T7" fmla="*/ 163 h 263"/>
                <a:gd name="T8" fmla="*/ 135 w 186"/>
                <a:gd name="T9" fmla="*/ 210 h 263"/>
                <a:gd name="T10" fmla="*/ 119 w 186"/>
                <a:gd name="T11" fmla="*/ 94 h 263"/>
                <a:gd name="T12" fmla="*/ 119 w 186"/>
                <a:gd name="T13" fmla="*/ 13 h 263"/>
              </a:gdLst>
              <a:ahLst/>
              <a:cxnLst>
                <a:cxn ang="0">
                  <a:pos x="T0" y="T1"/>
                </a:cxn>
                <a:cxn ang="0">
                  <a:pos x="T2" y="T3"/>
                </a:cxn>
                <a:cxn ang="0">
                  <a:pos x="T4" y="T5"/>
                </a:cxn>
                <a:cxn ang="0">
                  <a:pos x="T6" y="T7"/>
                </a:cxn>
                <a:cxn ang="0">
                  <a:pos x="T8" y="T9"/>
                </a:cxn>
                <a:cxn ang="0">
                  <a:pos x="T10" y="T11"/>
                </a:cxn>
                <a:cxn ang="0">
                  <a:pos x="T12" y="T13"/>
                </a:cxn>
              </a:cxnLst>
              <a:rect l="0" t="0" r="r" b="b"/>
              <a:pathLst>
                <a:path w="186" h="263">
                  <a:moveTo>
                    <a:pt x="119" y="13"/>
                  </a:moveTo>
                  <a:cubicBezTo>
                    <a:pt x="119" y="13"/>
                    <a:pt x="89" y="0"/>
                    <a:pt x="78" y="20"/>
                  </a:cubicBezTo>
                  <a:cubicBezTo>
                    <a:pt x="67" y="39"/>
                    <a:pt x="84" y="91"/>
                    <a:pt x="44" y="98"/>
                  </a:cubicBezTo>
                  <a:cubicBezTo>
                    <a:pt x="4" y="105"/>
                    <a:pt x="0" y="145"/>
                    <a:pt x="3" y="163"/>
                  </a:cubicBezTo>
                  <a:cubicBezTo>
                    <a:pt x="12" y="213"/>
                    <a:pt x="85" y="263"/>
                    <a:pt x="135" y="210"/>
                  </a:cubicBezTo>
                  <a:cubicBezTo>
                    <a:pt x="186" y="157"/>
                    <a:pt x="123" y="121"/>
                    <a:pt x="119" y="94"/>
                  </a:cubicBezTo>
                  <a:cubicBezTo>
                    <a:pt x="114" y="67"/>
                    <a:pt x="145" y="32"/>
                    <a:pt x="119" y="13"/>
                  </a:cubicBezTo>
                  <a:close/>
                </a:path>
              </a:pathLst>
            </a:custGeom>
            <a:solidFill>
              <a:srgbClr val="5046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22" name="Freeform 179"/>
            <p:cNvSpPr/>
            <p:nvPr/>
          </p:nvSpPr>
          <p:spPr bwMode="auto">
            <a:xfrm>
              <a:off x="6925043" y="3025233"/>
              <a:ext cx="515511" cy="1078699"/>
            </a:xfrm>
            <a:custGeom>
              <a:avLst/>
              <a:gdLst>
                <a:gd name="T0" fmla="*/ 60 w 101"/>
                <a:gd name="T1" fmla="*/ 86 h 211"/>
                <a:gd name="T2" fmla="*/ 58 w 101"/>
                <a:gd name="T3" fmla="*/ 2 h 211"/>
                <a:gd name="T4" fmla="*/ 53 w 101"/>
                <a:gd name="T5" fmla="*/ 2 h 211"/>
                <a:gd name="T6" fmla="*/ 33 w 101"/>
                <a:gd name="T7" fmla="*/ 11 h 211"/>
                <a:gd name="T8" fmla="*/ 10 w 101"/>
                <a:gd name="T9" fmla="*/ 60 h 211"/>
                <a:gd name="T10" fmla="*/ 1 w 101"/>
                <a:gd name="T11" fmla="*/ 145 h 211"/>
                <a:gd name="T12" fmla="*/ 80 w 101"/>
                <a:gd name="T13" fmla="*/ 202 h 211"/>
                <a:gd name="T14" fmla="*/ 97 w 101"/>
                <a:gd name="T15" fmla="*/ 184 h 211"/>
                <a:gd name="T16" fmla="*/ 96 w 101"/>
                <a:gd name="T17" fmla="*/ 165 h 211"/>
                <a:gd name="T18" fmla="*/ 96 w 101"/>
                <a:gd name="T19" fmla="*/ 165 h 211"/>
                <a:gd name="T20" fmla="*/ 60 w 101"/>
                <a:gd name="T21" fmla="*/ 8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211">
                  <a:moveTo>
                    <a:pt x="60" y="86"/>
                  </a:moveTo>
                  <a:cubicBezTo>
                    <a:pt x="60" y="66"/>
                    <a:pt x="101" y="44"/>
                    <a:pt x="58" y="2"/>
                  </a:cubicBezTo>
                  <a:cubicBezTo>
                    <a:pt x="57" y="1"/>
                    <a:pt x="55" y="0"/>
                    <a:pt x="53" y="2"/>
                  </a:cubicBezTo>
                  <a:cubicBezTo>
                    <a:pt x="50" y="5"/>
                    <a:pt x="38" y="6"/>
                    <a:pt x="33" y="11"/>
                  </a:cubicBezTo>
                  <a:cubicBezTo>
                    <a:pt x="22" y="21"/>
                    <a:pt x="5" y="47"/>
                    <a:pt x="10" y="60"/>
                  </a:cubicBezTo>
                  <a:cubicBezTo>
                    <a:pt x="22" y="89"/>
                    <a:pt x="3" y="113"/>
                    <a:pt x="1" y="145"/>
                  </a:cubicBezTo>
                  <a:cubicBezTo>
                    <a:pt x="0" y="178"/>
                    <a:pt x="54" y="211"/>
                    <a:pt x="80" y="202"/>
                  </a:cubicBezTo>
                  <a:cubicBezTo>
                    <a:pt x="89" y="199"/>
                    <a:pt x="95" y="192"/>
                    <a:pt x="97" y="184"/>
                  </a:cubicBezTo>
                  <a:cubicBezTo>
                    <a:pt x="99" y="178"/>
                    <a:pt x="99" y="171"/>
                    <a:pt x="96" y="165"/>
                  </a:cubicBezTo>
                  <a:cubicBezTo>
                    <a:pt x="96" y="165"/>
                    <a:pt x="96" y="165"/>
                    <a:pt x="96" y="165"/>
                  </a:cubicBezTo>
                  <a:cubicBezTo>
                    <a:pt x="86" y="146"/>
                    <a:pt x="61" y="155"/>
                    <a:pt x="60" y="86"/>
                  </a:cubicBezTo>
                  <a:close/>
                </a:path>
              </a:pathLst>
            </a:custGeom>
            <a:solidFill>
              <a:srgbClr val="4137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23" name="Freeform 180"/>
            <p:cNvSpPr/>
            <p:nvPr/>
          </p:nvSpPr>
          <p:spPr bwMode="auto">
            <a:xfrm>
              <a:off x="7261764" y="4047315"/>
              <a:ext cx="378439" cy="1919012"/>
            </a:xfrm>
            <a:custGeom>
              <a:avLst/>
              <a:gdLst>
                <a:gd name="T0" fmla="*/ 62 w 74"/>
                <a:gd name="T1" fmla="*/ 185 h 375"/>
                <a:gd name="T2" fmla="*/ 64 w 74"/>
                <a:gd name="T3" fmla="*/ 27 h 375"/>
                <a:gd name="T4" fmla="*/ 37 w 74"/>
                <a:gd name="T5" fmla="*/ 2 h 375"/>
                <a:gd name="T6" fmla="*/ 1 w 74"/>
                <a:gd name="T7" fmla="*/ 36 h 375"/>
                <a:gd name="T8" fmla="*/ 5 w 74"/>
                <a:gd name="T9" fmla="*/ 67 h 375"/>
                <a:gd name="T10" fmla="*/ 30 w 74"/>
                <a:gd name="T11" fmla="*/ 337 h 375"/>
                <a:gd name="T12" fmla="*/ 30 w 74"/>
                <a:gd name="T13" fmla="*/ 340 h 375"/>
                <a:gd name="T14" fmla="*/ 26 w 74"/>
                <a:gd name="T15" fmla="*/ 347 h 375"/>
                <a:gd name="T16" fmla="*/ 32 w 74"/>
                <a:gd name="T17" fmla="*/ 360 h 375"/>
                <a:gd name="T18" fmla="*/ 40 w 74"/>
                <a:gd name="T19" fmla="*/ 373 h 375"/>
                <a:gd name="T20" fmla="*/ 55 w 74"/>
                <a:gd name="T21" fmla="*/ 372 h 375"/>
                <a:gd name="T22" fmla="*/ 46 w 74"/>
                <a:gd name="T23" fmla="*/ 366 h 375"/>
                <a:gd name="T24" fmla="*/ 41 w 74"/>
                <a:gd name="T25" fmla="*/ 340 h 375"/>
                <a:gd name="T26" fmla="*/ 41 w 74"/>
                <a:gd name="T27" fmla="*/ 336 h 375"/>
                <a:gd name="T28" fmla="*/ 62 w 74"/>
                <a:gd name="T29" fmla="*/ 185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 h="375">
                  <a:moveTo>
                    <a:pt x="62" y="185"/>
                  </a:moveTo>
                  <a:cubicBezTo>
                    <a:pt x="74" y="116"/>
                    <a:pt x="69" y="58"/>
                    <a:pt x="64" y="27"/>
                  </a:cubicBezTo>
                  <a:cubicBezTo>
                    <a:pt x="62" y="14"/>
                    <a:pt x="51" y="3"/>
                    <a:pt x="37" y="2"/>
                  </a:cubicBezTo>
                  <a:cubicBezTo>
                    <a:pt x="17" y="0"/>
                    <a:pt x="0" y="16"/>
                    <a:pt x="1" y="36"/>
                  </a:cubicBezTo>
                  <a:cubicBezTo>
                    <a:pt x="2" y="44"/>
                    <a:pt x="3" y="55"/>
                    <a:pt x="5" y="67"/>
                  </a:cubicBezTo>
                  <a:cubicBezTo>
                    <a:pt x="14" y="113"/>
                    <a:pt x="30" y="337"/>
                    <a:pt x="30" y="337"/>
                  </a:cubicBezTo>
                  <a:cubicBezTo>
                    <a:pt x="30" y="338"/>
                    <a:pt x="30" y="339"/>
                    <a:pt x="30" y="340"/>
                  </a:cubicBezTo>
                  <a:cubicBezTo>
                    <a:pt x="29" y="344"/>
                    <a:pt x="27" y="345"/>
                    <a:pt x="26" y="347"/>
                  </a:cubicBezTo>
                  <a:cubicBezTo>
                    <a:pt x="23" y="352"/>
                    <a:pt x="25" y="355"/>
                    <a:pt x="32" y="360"/>
                  </a:cubicBezTo>
                  <a:cubicBezTo>
                    <a:pt x="37" y="365"/>
                    <a:pt x="34" y="373"/>
                    <a:pt x="40" y="373"/>
                  </a:cubicBezTo>
                  <a:cubicBezTo>
                    <a:pt x="48" y="375"/>
                    <a:pt x="54" y="374"/>
                    <a:pt x="55" y="372"/>
                  </a:cubicBezTo>
                  <a:cubicBezTo>
                    <a:pt x="56" y="369"/>
                    <a:pt x="53" y="369"/>
                    <a:pt x="46" y="366"/>
                  </a:cubicBezTo>
                  <a:cubicBezTo>
                    <a:pt x="41" y="363"/>
                    <a:pt x="41" y="347"/>
                    <a:pt x="41" y="340"/>
                  </a:cubicBezTo>
                  <a:cubicBezTo>
                    <a:pt x="40" y="339"/>
                    <a:pt x="41" y="337"/>
                    <a:pt x="41" y="336"/>
                  </a:cubicBezTo>
                  <a:lnTo>
                    <a:pt x="62" y="185"/>
                  </a:lnTo>
                  <a:close/>
                </a:path>
              </a:pathLst>
            </a:custGeom>
            <a:solidFill>
              <a:srgbClr val="FAB9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24" name="Freeform 181"/>
            <p:cNvSpPr/>
            <p:nvPr/>
          </p:nvSpPr>
          <p:spPr bwMode="auto">
            <a:xfrm>
              <a:off x="6784991" y="4032416"/>
              <a:ext cx="625765" cy="1933911"/>
            </a:xfrm>
            <a:custGeom>
              <a:avLst/>
              <a:gdLst>
                <a:gd name="T0" fmla="*/ 86 w 122"/>
                <a:gd name="T1" fmla="*/ 197 h 378"/>
                <a:gd name="T2" fmla="*/ 117 w 122"/>
                <a:gd name="T3" fmla="*/ 3 h 378"/>
                <a:gd name="T4" fmla="*/ 86 w 122"/>
                <a:gd name="T5" fmla="*/ 1 h 378"/>
                <a:gd name="T6" fmla="*/ 52 w 122"/>
                <a:gd name="T7" fmla="*/ 25 h 378"/>
                <a:gd name="T8" fmla="*/ 45 w 122"/>
                <a:gd name="T9" fmla="*/ 139 h 378"/>
                <a:gd name="T10" fmla="*/ 45 w 122"/>
                <a:gd name="T11" fmla="*/ 188 h 378"/>
                <a:gd name="T12" fmla="*/ 12 w 122"/>
                <a:gd name="T13" fmla="*/ 333 h 378"/>
                <a:gd name="T14" fmla="*/ 10 w 122"/>
                <a:gd name="T15" fmla="*/ 339 h 378"/>
                <a:gd name="T16" fmla="*/ 5 w 122"/>
                <a:gd name="T17" fmla="*/ 345 h 378"/>
                <a:gd name="T18" fmla="*/ 7 w 122"/>
                <a:gd name="T19" fmla="*/ 359 h 378"/>
                <a:gd name="T20" fmla="*/ 12 w 122"/>
                <a:gd name="T21" fmla="*/ 374 h 378"/>
                <a:gd name="T22" fmla="*/ 26 w 122"/>
                <a:gd name="T23" fmla="*/ 376 h 378"/>
                <a:gd name="T24" fmla="*/ 20 w 122"/>
                <a:gd name="T25" fmla="*/ 368 h 378"/>
                <a:gd name="T26" fmla="*/ 18 w 122"/>
                <a:gd name="T27" fmla="*/ 353 h 378"/>
                <a:gd name="T28" fmla="*/ 24 w 122"/>
                <a:gd name="T29" fmla="*/ 333 h 378"/>
                <a:gd name="T30" fmla="*/ 86 w 122"/>
                <a:gd name="T31" fmla="*/ 197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378">
                  <a:moveTo>
                    <a:pt x="86" y="197"/>
                  </a:moveTo>
                  <a:cubicBezTo>
                    <a:pt x="99" y="159"/>
                    <a:pt x="122" y="38"/>
                    <a:pt x="117" y="3"/>
                  </a:cubicBezTo>
                  <a:cubicBezTo>
                    <a:pt x="86" y="1"/>
                    <a:pt x="86" y="1"/>
                    <a:pt x="86" y="1"/>
                  </a:cubicBezTo>
                  <a:cubicBezTo>
                    <a:pt x="71" y="0"/>
                    <a:pt x="57" y="10"/>
                    <a:pt x="52" y="25"/>
                  </a:cubicBezTo>
                  <a:cubicBezTo>
                    <a:pt x="45" y="47"/>
                    <a:pt x="39" y="85"/>
                    <a:pt x="45" y="139"/>
                  </a:cubicBezTo>
                  <a:cubicBezTo>
                    <a:pt x="45" y="139"/>
                    <a:pt x="50" y="169"/>
                    <a:pt x="45" y="188"/>
                  </a:cubicBezTo>
                  <a:cubicBezTo>
                    <a:pt x="41" y="205"/>
                    <a:pt x="17" y="313"/>
                    <a:pt x="12" y="333"/>
                  </a:cubicBezTo>
                  <a:cubicBezTo>
                    <a:pt x="11" y="335"/>
                    <a:pt x="10" y="338"/>
                    <a:pt x="10" y="339"/>
                  </a:cubicBezTo>
                  <a:cubicBezTo>
                    <a:pt x="8" y="343"/>
                    <a:pt x="6" y="344"/>
                    <a:pt x="5" y="345"/>
                  </a:cubicBezTo>
                  <a:cubicBezTo>
                    <a:pt x="0" y="348"/>
                    <a:pt x="2" y="352"/>
                    <a:pt x="7" y="359"/>
                  </a:cubicBezTo>
                  <a:cubicBezTo>
                    <a:pt x="11" y="365"/>
                    <a:pt x="7" y="372"/>
                    <a:pt x="12" y="374"/>
                  </a:cubicBezTo>
                  <a:cubicBezTo>
                    <a:pt x="19" y="377"/>
                    <a:pt x="25" y="378"/>
                    <a:pt x="26" y="376"/>
                  </a:cubicBezTo>
                  <a:cubicBezTo>
                    <a:pt x="28" y="374"/>
                    <a:pt x="26" y="373"/>
                    <a:pt x="20" y="368"/>
                  </a:cubicBezTo>
                  <a:cubicBezTo>
                    <a:pt x="18" y="366"/>
                    <a:pt x="18" y="359"/>
                    <a:pt x="18" y="353"/>
                  </a:cubicBezTo>
                  <a:cubicBezTo>
                    <a:pt x="19" y="346"/>
                    <a:pt x="21" y="339"/>
                    <a:pt x="24" y="333"/>
                  </a:cubicBezTo>
                  <a:cubicBezTo>
                    <a:pt x="37" y="307"/>
                    <a:pt x="75" y="229"/>
                    <a:pt x="86" y="197"/>
                  </a:cubicBezTo>
                  <a:close/>
                </a:path>
              </a:pathLst>
            </a:custGeom>
            <a:solidFill>
              <a:srgbClr val="FAB9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25" name="Freeform 182"/>
            <p:cNvSpPr/>
            <p:nvPr/>
          </p:nvSpPr>
          <p:spPr bwMode="auto">
            <a:xfrm>
              <a:off x="6981660" y="4032416"/>
              <a:ext cx="658543" cy="1171074"/>
            </a:xfrm>
            <a:custGeom>
              <a:avLst/>
              <a:gdLst>
                <a:gd name="T0" fmla="*/ 112 w 129"/>
                <a:gd name="T1" fmla="*/ 219 h 229"/>
                <a:gd name="T2" fmla="*/ 0 w 129"/>
                <a:gd name="T3" fmla="*/ 219 h 229"/>
                <a:gd name="T4" fmla="*/ 7 w 129"/>
                <a:gd name="T5" fmla="*/ 188 h 229"/>
                <a:gd name="T6" fmla="*/ 7 w 129"/>
                <a:gd name="T7" fmla="*/ 139 h 229"/>
                <a:gd name="T8" fmla="*/ 14 w 129"/>
                <a:gd name="T9" fmla="*/ 25 h 229"/>
                <a:gd name="T10" fmla="*/ 48 w 129"/>
                <a:gd name="T11" fmla="*/ 1 h 229"/>
                <a:gd name="T12" fmla="*/ 79 w 129"/>
                <a:gd name="T13" fmla="*/ 3 h 229"/>
                <a:gd name="T14" fmla="*/ 79 w 129"/>
                <a:gd name="T15" fmla="*/ 4 h 229"/>
                <a:gd name="T16" fmla="*/ 92 w 129"/>
                <a:gd name="T17" fmla="*/ 5 h 229"/>
                <a:gd name="T18" fmla="*/ 119 w 129"/>
                <a:gd name="T19" fmla="*/ 30 h 229"/>
                <a:gd name="T20" fmla="*/ 117 w 129"/>
                <a:gd name="T21" fmla="*/ 188 h 229"/>
                <a:gd name="T22" fmla="*/ 112 w 129"/>
                <a:gd name="T23" fmla="*/ 21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9" h="229">
                  <a:moveTo>
                    <a:pt x="112" y="219"/>
                  </a:moveTo>
                  <a:cubicBezTo>
                    <a:pt x="77" y="229"/>
                    <a:pt x="39" y="229"/>
                    <a:pt x="0" y="219"/>
                  </a:cubicBezTo>
                  <a:cubicBezTo>
                    <a:pt x="3" y="204"/>
                    <a:pt x="6" y="193"/>
                    <a:pt x="7" y="188"/>
                  </a:cubicBezTo>
                  <a:cubicBezTo>
                    <a:pt x="12" y="169"/>
                    <a:pt x="7" y="139"/>
                    <a:pt x="7" y="139"/>
                  </a:cubicBezTo>
                  <a:cubicBezTo>
                    <a:pt x="1" y="85"/>
                    <a:pt x="7" y="47"/>
                    <a:pt x="14" y="25"/>
                  </a:cubicBezTo>
                  <a:cubicBezTo>
                    <a:pt x="19" y="10"/>
                    <a:pt x="33" y="0"/>
                    <a:pt x="48" y="1"/>
                  </a:cubicBezTo>
                  <a:cubicBezTo>
                    <a:pt x="79" y="3"/>
                    <a:pt x="79" y="3"/>
                    <a:pt x="79" y="3"/>
                  </a:cubicBezTo>
                  <a:cubicBezTo>
                    <a:pt x="79" y="4"/>
                    <a:pt x="79" y="4"/>
                    <a:pt x="79" y="4"/>
                  </a:cubicBezTo>
                  <a:cubicBezTo>
                    <a:pt x="92" y="5"/>
                    <a:pt x="92" y="5"/>
                    <a:pt x="92" y="5"/>
                  </a:cubicBezTo>
                  <a:cubicBezTo>
                    <a:pt x="106" y="6"/>
                    <a:pt x="117" y="17"/>
                    <a:pt x="119" y="30"/>
                  </a:cubicBezTo>
                  <a:cubicBezTo>
                    <a:pt x="124" y="61"/>
                    <a:pt x="129" y="119"/>
                    <a:pt x="117" y="188"/>
                  </a:cubicBezTo>
                  <a:lnTo>
                    <a:pt x="112" y="219"/>
                  </a:lnTo>
                  <a:close/>
                </a:path>
              </a:pathLst>
            </a:custGeom>
            <a:solidFill>
              <a:srgbClr val="6469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26" name="Freeform 183"/>
            <p:cNvSpPr/>
            <p:nvPr/>
          </p:nvSpPr>
          <p:spPr bwMode="auto">
            <a:xfrm>
              <a:off x="6984640" y="4032416"/>
              <a:ext cx="613846" cy="840313"/>
            </a:xfrm>
            <a:custGeom>
              <a:avLst/>
              <a:gdLst>
                <a:gd name="T0" fmla="*/ 19 w 120"/>
                <a:gd name="T1" fmla="*/ 136 h 164"/>
                <a:gd name="T2" fmla="*/ 8 w 120"/>
                <a:gd name="T3" fmla="*/ 164 h 164"/>
                <a:gd name="T4" fmla="*/ 6 w 120"/>
                <a:gd name="T5" fmla="*/ 139 h 164"/>
                <a:gd name="T6" fmla="*/ 13 w 120"/>
                <a:gd name="T7" fmla="*/ 25 h 164"/>
                <a:gd name="T8" fmla="*/ 47 w 120"/>
                <a:gd name="T9" fmla="*/ 1 h 164"/>
                <a:gd name="T10" fmla="*/ 58 w 120"/>
                <a:gd name="T11" fmla="*/ 2 h 164"/>
                <a:gd name="T12" fmla="*/ 58 w 120"/>
                <a:gd name="T13" fmla="*/ 2 h 164"/>
                <a:gd name="T14" fmla="*/ 78 w 120"/>
                <a:gd name="T15" fmla="*/ 3 h 164"/>
                <a:gd name="T16" fmla="*/ 78 w 120"/>
                <a:gd name="T17" fmla="*/ 4 h 164"/>
                <a:gd name="T18" fmla="*/ 91 w 120"/>
                <a:gd name="T19" fmla="*/ 5 h 164"/>
                <a:gd name="T20" fmla="*/ 118 w 120"/>
                <a:gd name="T21" fmla="*/ 30 h 164"/>
                <a:gd name="T22" fmla="*/ 120 w 120"/>
                <a:gd name="T23" fmla="*/ 47 h 164"/>
                <a:gd name="T24" fmla="*/ 19 w 120"/>
                <a:gd name="T25" fmla="*/ 136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64">
                  <a:moveTo>
                    <a:pt x="19" y="136"/>
                  </a:moveTo>
                  <a:cubicBezTo>
                    <a:pt x="15" y="145"/>
                    <a:pt x="11" y="155"/>
                    <a:pt x="8" y="164"/>
                  </a:cubicBezTo>
                  <a:cubicBezTo>
                    <a:pt x="8" y="151"/>
                    <a:pt x="6" y="139"/>
                    <a:pt x="6" y="139"/>
                  </a:cubicBezTo>
                  <a:cubicBezTo>
                    <a:pt x="0" y="85"/>
                    <a:pt x="6" y="47"/>
                    <a:pt x="13" y="25"/>
                  </a:cubicBezTo>
                  <a:cubicBezTo>
                    <a:pt x="18" y="10"/>
                    <a:pt x="32" y="0"/>
                    <a:pt x="47" y="1"/>
                  </a:cubicBezTo>
                  <a:cubicBezTo>
                    <a:pt x="58" y="2"/>
                    <a:pt x="58" y="2"/>
                    <a:pt x="58" y="2"/>
                  </a:cubicBezTo>
                  <a:cubicBezTo>
                    <a:pt x="58" y="2"/>
                    <a:pt x="58" y="2"/>
                    <a:pt x="58" y="2"/>
                  </a:cubicBezTo>
                  <a:cubicBezTo>
                    <a:pt x="78" y="3"/>
                    <a:pt x="78" y="3"/>
                    <a:pt x="78" y="3"/>
                  </a:cubicBezTo>
                  <a:cubicBezTo>
                    <a:pt x="78" y="4"/>
                    <a:pt x="78" y="4"/>
                    <a:pt x="78" y="4"/>
                  </a:cubicBezTo>
                  <a:cubicBezTo>
                    <a:pt x="91" y="5"/>
                    <a:pt x="91" y="5"/>
                    <a:pt x="91" y="5"/>
                  </a:cubicBezTo>
                  <a:cubicBezTo>
                    <a:pt x="105" y="6"/>
                    <a:pt x="116" y="17"/>
                    <a:pt x="118" y="30"/>
                  </a:cubicBezTo>
                  <a:cubicBezTo>
                    <a:pt x="119" y="35"/>
                    <a:pt x="120" y="41"/>
                    <a:pt x="120" y="47"/>
                  </a:cubicBezTo>
                  <a:cubicBezTo>
                    <a:pt x="69" y="45"/>
                    <a:pt x="38" y="92"/>
                    <a:pt x="19" y="136"/>
                  </a:cubicBezTo>
                  <a:close/>
                </a:path>
              </a:pathLst>
            </a:custGeom>
            <a:solidFill>
              <a:srgbClr val="5159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27" name="Freeform 184"/>
            <p:cNvSpPr/>
            <p:nvPr/>
          </p:nvSpPr>
          <p:spPr bwMode="auto">
            <a:xfrm>
              <a:off x="6802870" y="2563359"/>
              <a:ext cx="932688" cy="1674666"/>
            </a:xfrm>
            <a:custGeom>
              <a:avLst/>
              <a:gdLst>
                <a:gd name="T0" fmla="*/ 173 w 183"/>
                <a:gd name="T1" fmla="*/ 94 h 327"/>
                <a:gd name="T2" fmla="*/ 183 w 183"/>
                <a:gd name="T3" fmla="*/ 8 h 327"/>
                <a:gd name="T4" fmla="*/ 167 w 183"/>
                <a:gd name="T5" fmla="*/ 5 h 327"/>
                <a:gd name="T6" fmla="*/ 147 w 183"/>
                <a:gd name="T7" fmla="*/ 90 h 327"/>
                <a:gd name="T8" fmla="*/ 100 w 183"/>
                <a:gd name="T9" fmla="*/ 153 h 327"/>
                <a:gd name="T10" fmla="*/ 87 w 183"/>
                <a:gd name="T11" fmla="*/ 161 h 327"/>
                <a:gd name="T12" fmla="*/ 52 w 183"/>
                <a:gd name="T13" fmla="*/ 166 h 327"/>
                <a:gd name="T14" fmla="*/ 22 w 183"/>
                <a:gd name="T15" fmla="*/ 199 h 327"/>
                <a:gd name="T16" fmla="*/ 37 w 183"/>
                <a:gd name="T17" fmla="*/ 221 h 327"/>
                <a:gd name="T18" fmla="*/ 58 w 183"/>
                <a:gd name="T19" fmla="*/ 264 h 327"/>
                <a:gd name="T20" fmla="*/ 51 w 183"/>
                <a:gd name="T21" fmla="*/ 298 h 327"/>
                <a:gd name="T22" fmla="*/ 47 w 183"/>
                <a:gd name="T23" fmla="*/ 312 h 327"/>
                <a:gd name="T24" fmla="*/ 49 w 183"/>
                <a:gd name="T25" fmla="*/ 318 h 327"/>
                <a:gd name="T26" fmla="*/ 151 w 183"/>
                <a:gd name="T27" fmla="*/ 317 h 327"/>
                <a:gd name="T28" fmla="*/ 154 w 183"/>
                <a:gd name="T29" fmla="*/ 309 h 327"/>
                <a:gd name="T30" fmla="*/ 131 w 183"/>
                <a:gd name="T31" fmla="*/ 248 h 327"/>
                <a:gd name="T32" fmla="*/ 131 w 183"/>
                <a:gd name="T33" fmla="*/ 224 h 327"/>
                <a:gd name="T34" fmla="*/ 132 w 183"/>
                <a:gd name="T35" fmla="*/ 210 h 327"/>
                <a:gd name="T36" fmla="*/ 126 w 183"/>
                <a:gd name="T37" fmla="*/ 198 h 327"/>
                <a:gd name="T38" fmla="*/ 128 w 183"/>
                <a:gd name="T39" fmla="*/ 176 h 327"/>
                <a:gd name="T40" fmla="*/ 173 w 183"/>
                <a:gd name="T41" fmla="*/ 94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3" h="327">
                  <a:moveTo>
                    <a:pt x="173" y="94"/>
                  </a:moveTo>
                  <a:cubicBezTo>
                    <a:pt x="178" y="70"/>
                    <a:pt x="183" y="8"/>
                    <a:pt x="183" y="8"/>
                  </a:cubicBezTo>
                  <a:cubicBezTo>
                    <a:pt x="180" y="5"/>
                    <a:pt x="170" y="0"/>
                    <a:pt x="167" y="5"/>
                  </a:cubicBezTo>
                  <a:cubicBezTo>
                    <a:pt x="147" y="90"/>
                    <a:pt x="147" y="90"/>
                    <a:pt x="147" y="90"/>
                  </a:cubicBezTo>
                  <a:cubicBezTo>
                    <a:pt x="126" y="116"/>
                    <a:pt x="109" y="141"/>
                    <a:pt x="100" y="153"/>
                  </a:cubicBezTo>
                  <a:cubicBezTo>
                    <a:pt x="97" y="157"/>
                    <a:pt x="92" y="160"/>
                    <a:pt x="87" y="161"/>
                  </a:cubicBezTo>
                  <a:cubicBezTo>
                    <a:pt x="76" y="162"/>
                    <a:pt x="63" y="163"/>
                    <a:pt x="52" y="166"/>
                  </a:cubicBezTo>
                  <a:cubicBezTo>
                    <a:pt x="0" y="179"/>
                    <a:pt x="22" y="199"/>
                    <a:pt x="22" y="199"/>
                  </a:cubicBezTo>
                  <a:cubicBezTo>
                    <a:pt x="28" y="205"/>
                    <a:pt x="33" y="213"/>
                    <a:pt x="37" y="221"/>
                  </a:cubicBezTo>
                  <a:cubicBezTo>
                    <a:pt x="44" y="235"/>
                    <a:pt x="53" y="254"/>
                    <a:pt x="58" y="264"/>
                  </a:cubicBezTo>
                  <a:cubicBezTo>
                    <a:pt x="60" y="271"/>
                    <a:pt x="53" y="291"/>
                    <a:pt x="51" y="298"/>
                  </a:cubicBezTo>
                  <a:cubicBezTo>
                    <a:pt x="47" y="312"/>
                    <a:pt x="47" y="312"/>
                    <a:pt x="47" y="312"/>
                  </a:cubicBezTo>
                  <a:cubicBezTo>
                    <a:pt x="46" y="315"/>
                    <a:pt x="47" y="317"/>
                    <a:pt x="49" y="318"/>
                  </a:cubicBezTo>
                  <a:cubicBezTo>
                    <a:pt x="73" y="326"/>
                    <a:pt x="120" y="327"/>
                    <a:pt x="151" y="317"/>
                  </a:cubicBezTo>
                  <a:cubicBezTo>
                    <a:pt x="154" y="316"/>
                    <a:pt x="156" y="312"/>
                    <a:pt x="154" y="309"/>
                  </a:cubicBezTo>
                  <a:cubicBezTo>
                    <a:pt x="131" y="248"/>
                    <a:pt x="131" y="248"/>
                    <a:pt x="131" y="248"/>
                  </a:cubicBezTo>
                  <a:cubicBezTo>
                    <a:pt x="125" y="235"/>
                    <a:pt x="127" y="232"/>
                    <a:pt x="131" y="224"/>
                  </a:cubicBezTo>
                  <a:cubicBezTo>
                    <a:pt x="133" y="220"/>
                    <a:pt x="134" y="215"/>
                    <a:pt x="132" y="210"/>
                  </a:cubicBezTo>
                  <a:cubicBezTo>
                    <a:pt x="132" y="207"/>
                    <a:pt x="129" y="203"/>
                    <a:pt x="126" y="198"/>
                  </a:cubicBezTo>
                  <a:cubicBezTo>
                    <a:pt x="122" y="191"/>
                    <a:pt x="123" y="182"/>
                    <a:pt x="128" y="176"/>
                  </a:cubicBezTo>
                  <a:cubicBezTo>
                    <a:pt x="145" y="154"/>
                    <a:pt x="169" y="116"/>
                    <a:pt x="173" y="94"/>
                  </a:cubicBezTo>
                  <a:close/>
                </a:path>
              </a:pathLst>
            </a:custGeom>
            <a:solidFill>
              <a:srgbClr val="B0B0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28" name="Freeform 185"/>
            <p:cNvSpPr/>
            <p:nvPr/>
          </p:nvSpPr>
          <p:spPr bwMode="auto">
            <a:xfrm>
              <a:off x="6948882" y="2992455"/>
              <a:ext cx="318842" cy="518491"/>
            </a:xfrm>
            <a:custGeom>
              <a:avLst/>
              <a:gdLst>
                <a:gd name="T0" fmla="*/ 19 w 62"/>
                <a:gd name="T1" fmla="*/ 4 h 101"/>
                <a:gd name="T2" fmla="*/ 6 w 62"/>
                <a:gd name="T3" fmla="*/ 42 h 101"/>
                <a:gd name="T4" fmla="*/ 18 w 62"/>
                <a:gd name="T5" fmla="*/ 61 h 101"/>
                <a:gd name="T6" fmla="*/ 22 w 62"/>
                <a:gd name="T7" fmla="*/ 72 h 101"/>
                <a:gd name="T8" fmla="*/ 22 w 62"/>
                <a:gd name="T9" fmla="*/ 85 h 101"/>
                <a:gd name="T10" fmla="*/ 38 w 62"/>
                <a:gd name="T11" fmla="*/ 101 h 101"/>
                <a:gd name="T12" fmla="*/ 49 w 62"/>
                <a:gd name="T13" fmla="*/ 96 h 101"/>
                <a:gd name="T14" fmla="*/ 49 w 62"/>
                <a:gd name="T15" fmla="*/ 82 h 101"/>
                <a:gd name="T16" fmla="*/ 47 w 62"/>
                <a:gd name="T17" fmla="*/ 79 h 101"/>
                <a:gd name="T18" fmla="*/ 50 w 62"/>
                <a:gd name="T19" fmla="*/ 67 h 101"/>
                <a:gd name="T20" fmla="*/ 59 w 62"/>
                <a:gd name="T21" fmla="*/ 60 h 101"/>
                <a:gd name="T22" fmla="*/ 54 w 62"/>
                <a:gd name="T23" fmla="*/ 21 h 101"/>
                <a:gd name="T24" fmla="*/ 19 w 62"/>
                <a:gd name="T25" fmla="*/ 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101">
                  <a:moveTo>
                    <a:pt x="19" y="4"/>
                  </a:moveTo>
                  <a:cubicBezTo>
                    <a:pt x="3" y="9"/>
                    <a:pt x="0" y="21"/>
                    <a:pt x="6" y="42"/>
                  </a:cubicBezTo>
                  <a:cubicBezTo>
                    <a:pt x="8" y="50"/>
                    <a:pt x="14" y="57"/>
                    <a:pt x="18" y="61"/>
                  </a:cubicBezTo>
                  <a:cubicBezTo>
                    <a:pt x="21" y="64"/>
                    <a:pt x="23" y="68"/>
                    <a:pt x="22" y="72"/>
                  </a:cubicBezTo>
                  <a:cubicBezTo>
                    <a:pt x="22" y="85"/>
                    <a:pt x="22" y="85"/>
                    <a:pt x="22" y="85"/>
                  </a:cubicBezTo>
                  <a:cubicBezTo>
                    <a:pt x="23" y="96"/>
                    <a:pt x="30" y="101"/>
                    <a:pt x="38" y="101"/>
                  </a:cubicBezTo>
                  <a:cubicBezTo>
                    <a:pt x="42" y="101"/>
                    <a:pt x="46" y="99"/>
                    <a:pt x="49" y="96"/>
                  </a:cubicBezTo>
                  <a:cubicBezTo>
                    <a:pt x="52" y="92"/>
                    <a:pt x="51" y="87"/>
                    <a:pt x="49" y="82"/>
                  </a:cubicBezTo>
                  <a:cubicBezTo>
                    <a:pt x="47" y="79"/>
                    <a:pt x="47" y="79"/>
                    <a:pt x="47" y="79"/>
                  </a:cubicBezTo>
                  <a:cubicBezTo>
                    <a:pt x="45" y="75"/>
                    <a:pt x="46" y="70"/>
                    <a:pt x="50" y="67"/>
                  </a:cubicBezTo>
                  <a:cubicBezTo>
                    <a:pt x="54" y="66"/>
                    <a:pt x="57" y="63"/>
                    <a:pt x="59" y="60"/>
                  </a:cubicBezTo>
                  <a:cubicBezTo>
                    <a:pt x="61" y="58"/>
                    <a:pt x="62" y="40"/>
                    <a:pt x="54" y="21"/>
                  </a:cubicBezTo>
                  <a:cubicBezTo>
                    <a:pt x="45" y="1"/>
                    <a:pt x="35" y="0"/>
                    <a:pt x="19" y="4"/>
                  </a:cubicBezTo>
                  <a:close/>
                </a:path>
              </a:pathLst>
            </a:custGeom>
            <a:solidFill>
              <a:srgbClr val="FAB9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29" name="Freeform 186"/>
            <p:cNvSpPr/>
            <p:nvPr/>
          </p:nvSpPr>
          <p:spPr bwMode="auto">
            <a:xfrm>
              <a:off x="7175349" y="3141446"/>
              <a:ext cx="56617" cy="107274"/>
            </a:xfrm>
            <a:custGeom>
              <a:avLst/>
              <a:gdLst>
                <a:gd name="T0" fmla="*/ 10 w 11"/>
                <a:gd name="T1" fmla="*/ 16 h 21"/>
                <a:gd name="T2" fmla="*/ 8 w 11"/>
                <a:gd name="T3" fmla="*/ 21 h 21"/>
                <a:gd name="T4" fmla="*/ 3 w 11"/>
                <a:gd name="T5" fmla="*/ 18 h 21"/>
                <a:gd name="T6" fmla="*/ 0 w 11"/>
                <a:gd name="T7" fmla="*/ 3 h 21"/>
                <a:gd name="T8" fmla="*/ 0 w 11"/>
                <a:gd name="T9" fmla="*/ 1 h 21"/>
                <a:gd name="T10" fmla="*/ 2 w 11"/>
                <a:gd name="T11" fmla="*/ 0 h 21"/>
                <a:gd name="T12" fmla="*/ 4 w 11"/>
                <a:gd name="T13" fmla="*/ 1 h 21"/>
                <a:gd name="T14" fmla="*/ 10 w 11"/>
                <a:gd name="T15" fmla="*/ 16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1">
                  <a:moveTo>
                    <a:pt x="10" y="16"/>
                  </a:moveTo>
                  <a:cubicBezTo>
                    <a:pt x="11" y="18"/>
                    <a:pt x="10" y="20"/>
                    <a:pt x="8" y="21"/>
                  </a:cubicBezTo>
                  <a:cubicBezTo>
                    <a:pt x="6" y="21"/>
                    <a:pt x="4" y="20"/>
                    <a:pt x="3" y="18"/>
                  </a:cubicBezTo>
                  <a:cubicBezTo>
                    <a:pt x="0" y="3"/>
                    <a:pt x="0" y="3"/>
                    <a:pt x="0" y="3"/>
                  </a:cubicBezTo>
                  <a:cubicBezTo>
                    <a:pt x="0" y="2"/>
                    <a:pt x="0" y="2"/>
                    <a:pt x="0" y="1"/>
                  </a:cubicBezTo>
                  <a:cubicBezTo>
                    <a:pt x="1" y="1"/>
                    <a:pt x="1" y="0"/>
                    <a:pt x="2" y="0"/>
                  </a:cubicBezTo>
                  <a:cubicBezTo>
                    <a:pt x="3" y="0"/>
                    <a:pt x="3" y="0"/>
                    <a:pt x="4" y="1"/>
                  </a:cubicBezTo>
                  <a:lnTo>
                    <a:pt x="10" y="16"/>
                  </a:lnTo>
                  <a:close/>
                </a:path>
              </a:pathLst>
            </a:custGeom>
            <a:solidFill>
              <a:srgbClr val="FA96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30" name="Freeform 187"/>
            <p:cNvSpPr/>
            <p:nvPr/>
          </p:nvSpPr>
          <p:spPr bwMode="auto">
            <a:xfrm>
              <a:off x="6945902" y="3174224"/>
              <a:ext cx="89395" cy="110254"/>
            </a:xfrm>
            <a:custGeom>
              <a:avLst/>
              <a:gdLst>
                <a:gd name="T0" fmla="*/ 15 w 18"/>
                <a:gd name="T1" fmla="*/ 8 h 22"/>
                <a:gd name="T2" fmla="*/ 14 w 18"/>
                <a:gd name="T3" fmla="*/ 20 h 22"/>
                <a:gd name="T4" fmla="*/ 2 w 18"/>
                <a:gd name="T5" fmla="*/ 9 h 22"/>
                <a:gd name="T6" fmla="*/ 7 w 18"/>
                <a:gd name="T7" fmla="*/ 1 h 22"/>
                <a:gd name="T8" fmla="*/ 15 w 18"/>
                <a:gd name="T9" fmla="*/ 8 h 22"/>
              </a:gdLst>
              <a:ahLst/>
              <a:cxnLst>
                <a:cxn ang="0">
                  <a:pos x="T0" y="T1"/>
                </a:cxn>
                <a:cxn ang="0">
                  <a:pos x="T2" y="T3"/>
                </a:cxn>
                <a:cxn ang="0">
                  <a:pos x="T4" y="T5"/>
                </a:cxn>
                <a:cxn ang="0">
                  <a:pos x="T6" y="T7"/>
                </a:cxn>
                <a:cxn ang="0">
                  <a:pos x="T8" y="T9"/>
                </a:cxn>
              </a:cxnLst>
              <a:rect l="0" t="0" r="r" b="b"/>
              <a:pathLst>
                <a:path w="18" h="22">
                  <a:moveTo>
                    <a:pt x="15" y="8"/>
                  </a:moveTo>
                  <a:cubicBezTo>
                    <a:pt x="17" y="13"/>
                    <a:pt x="18" y="19"/>
                    <a:pt x="14" y="20"/>
                  </a:cubicBezTo>
                  <a:cubicBezTo>
                    <a:pt x="10" y="22"/>
                    <a:pt x="3" y="14"/>
                    <a:pt x="2" y="9"/>
                  </a:cubicBezTo>
                  <a:cubicBezTo>
                    <a:pt x="0" y="4"/>
                    <a:pt x="3" y="2"/>
                    <a:pt x="7" y="1"/>
                  </a:cubicBezTo>
                  <a:cubicBezTo>
                    <a:pt x="11" y="0"/>
                    <a:pt x="14" y="4"/>
                    <a:pt x="15" y="8"/>
                  </a:cubicBezTo>
                  <a:close/>
                </a:path>
              </a:pathLst>
            </a:custGeom>
            <a:solidFill>
              <a:srgbClr val="FAB9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31" name="Freeform 188"/>
            <p:cNvSpPr/>
            <p:nvPr/>
          </p:nvSpPr>
          <p:spPr bwMode="auto">
            <a:xfrm>
              <a:off x="6904184" y="2926898"/>
              <a:ext cx="402277" cy="306923"/>
            </a:xfrm>
            <a:custGeom>
              <a:avLst/>
              <a:gdLst>
                <a:gd name="T0" fmla="*/ 7 w 79"/>
                <a:gd name="T1" fmla="*/ 33 h 60"/>
                <a:gd name="T2" fmla="*/ 61 w 79"/>
                <a:gd name="T3" fmla="*/ 8 h 60"/>
                <a:gd name="T4" fmla="*/ 62 w 79"/>
                <a:gd name="T5" fmla="*/ 33 h 60"/>
                <a:gd name="T6" fmla="*/ 51 w 79"/>
                <a:gd name="T7" fmla="*/ 30 h 60"/>
                <a:gd name="T8" fmla="*/ 47 w 79"/>
                <a:gd name="T9" fmla="*/ 29 h 60"/>
                <a:gd name="T10" fmla="*/ 36 w 79"/>
                <a:gd name="T11" fmla="*/ 32 h 60"/>
                <a:gd name="T12" fmla="*/ 26 w 79"/>
                <a:gd name="T13" fmla="*/ 54 h 60"/>
                <a:gd name="T14" fmla="*/ 27 w 79"/>
                <a:gd name="T15" fmla="*/ 57 h 60"/>
                <a:gd name="T16" fmla="*/ 24 w 79"/>
                <a:gd name="T17" fmla="*/ 59 h 60"/>
                <a:gd name="T18" fmla="*/ 23 w 79"/>
                <a:gd name="T19" fmla="*/ 58 h 60"/>
                <a:gd name="T20" fmla="*/ 16 w 79"/>
                <a:gd name="T21" fmla="*/ 52 h 60"/>
                <a:gd name="T22" fmla="*/ 7 w 79"/>
                <a:gd name="T23" fmla="*/ 3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60">
                  <a:moveTo>
                    <a:pt x="7" y="33"/>
                  </a:moveTo>
                  <a:cubicBezTo>
                    <a:pt x="20" y="8"/>
                    <a:pt x="47" y="0"/>
                    <a:pt x="61" y="8"/>
                  </a:cubicBezTo>
                  <a:cubicBezTo>
                    <a:pt x="68" y="13"/>
                    <a:pt x="79" y="32"/>
                    <a:pt x="62" y="33"/>
                  </a:cubicBezTo>
                  <a:cubicBezTo>
                    <a:pt x="58" y="33"/>
                    <a:pt x="54" y="32"/>
                    <a:pt x="51" y="30"/>
                  </a:cubicBezTo>
                  <a:cubicBezTo>
                    <a:pt x="50" y="29"/>
                    <a:pt x="48" y="29"/>
                    <a:pt x="47" y="29"/>
                  </a:cubicBezTo>
                  <a:cubicBezTo>
                    <a:pt x="36" y="32"/>
                    <a:pt x="36" y="32"/>
                    <a:pt x="36" y="32"/>
                  </a:cubicBezTo>
                  <a:cubicBezTo>
                    <a:pt x="28" y="36"/>
                    <a:pt x="23" y="45"/>
                    <a:pt x="26" y="54"/>
                  </a:cubicBezTo>
                  <a:cubicBezTo>
                    <a:pt x="27" y="57"/>
                    <a:pt x="27" y="57"/>
                    <a:pt x="27" y="57"/>
                  </a:cubicBezTo>
                  <a:cubicBezTo>
                    <a:pt x="27" y="59"/>
                    <a:pt x="26" y="60"/>
                    <a:pt x="24" y="59"/>
                  </a:cubicBezTo>
                  <a:cubicBezTo>
                    <a:pt x="23" y="58"/>
                    <a:pt x="23" y="58"/>
                    <a:pt x="23" y="58"/>
                  </a:cubicBezTo>
                  <a:cubicBezTo>
                    <a:pt x="22" y="55"/>
                    <a:pt x="19" y="53"/>
                    <a:pt x="16" y="52"/>
                  </a:cubicBezTo>
                  <a:cubicBezTo>
                    <a:pt x="8" y="50"/>
                    <a:pt x="0" y="47"/>
                    <a:pt x="7" y="33"/>
                  </a:cubicBezTo>
                  <a:close/>
                </a:path>
              </a:pathLst>
            </a:custGeom>
            <a:solidFill>
              <a:srgbClr val="5046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32" name="Freeform 189"/>
            <p:cNvSpPr/>
            <p:nvPr/>
          </p:nvSpPr>
          <p:spPr bwMode="auto">
            <a:xfrm>
              <a:off x="6925043" y="4458532"/>
              <a:ext cx="187729" cy="235407"/>
            </a:xfrm>
            <a:custGeom>
              <a:avLst/>
              <a:gdLst>
                <a:gd name="T0" fmla="*/ 28 w 37"/>
                <a:gd name="T1" fmla="*/ 28 h 46"/>
                <a:gd name="T2" fmla="*/ 22 w 37"/>
                <a:gd name="T3" fmla="*/ 19 h 46"/>
                <a:gd name="T4" fmla="*/ 19 w 37"/>
                <a:gd name="T5" fmla="*/ 17 h 46"/>
                <a:gd name="T6" fmla="*/ 15 w 37"/>
                <a:gd name="T7" fmla="*/ 13 h 46"/>
                <a:gd name="T8" fmla="*/ 12 w 37"/>
                <a:gd name="T9" fmla="*/ 5 h 46"/>
                <a:gd name="T10" fmla="*/ 5 w 37"/>
                <a:gd name="T11" fmla="*/ 1 h 46"/>
                <a:gd name="T12" fmla="*/ 2 w 37"/>
                <a:gd name="T13" fmla="*/ 10 h 46"/>
                <a:gd name="T14" fmla="*/ 4 w 37"/>
                <a:gd name="T15" fmla="*/ 15 h 46"/>
                <a:gd name="T16" fmla="*/ 6 w 37"/>
                <a:gd name="T17" fmla="*/ 24 h 46"/>
                <a:gd name="T18" fmla="*/ 14 w 37"/>
                <a:gd name="T19" fmla="*/ 42 h 46"/>
                <a:gd name="T20" fmla="*/ 28 w 37"/>
                <a:gd name="T21" fmla="*/ 46 h 46"/>
                <a:gd name="T22" fmla="*/ 34 w 37"/>
                <a:gd name="T23" fmla="*/ 42 h 46"/>
                <a:gd name="T24" fmla="*/ 20 w 37"/>
                <a:gd name="T25" fmla="*/ 29 h 46"/>
                <a:gd name="T26" fmla="*/ 20 w 37"/>
                <a:gd name="T27" fmla="*/ 27 h 46"/>
                <a:gd name="T28" fmla="*/ 25 w 37"/>
                <a:gd name="T29" fmla="*/ 31 h 46"/>
                <a:gd name="T30" fmla="*/ 31 w 37"/>
                <a:gd name="T31" fmla="*/ 33 h 46"/>
                <a:gd name="T32" fmla="*/ 28 w 37"/>
                <a:gd name="T33" fmla="*/ 2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46">
                  <a:moveTo>
                    <a:pt x="28" y="28"/>
                  </a:moveTo>
                  <a:cubicBezTo>
                    <a:pt x="25" y="25"/>
                    <a:pt x="23" y="20"/>
                    <a:pt x="22" y="19"/>
                  </a:cubicBezTo>
                  <a:cubicBezTo>
                    <a:pt x="22" y="18"/>
                    <a:pt x="20" y="17"/>
                    <a:pt x="19" y="17"/>
                  </a:cubicBezTo>
                  <a:cubicBezTo>
                    <a:pt x="18" y="16"/>
                    <a:pt x="15" y="14"/>
                    <a:pt x="15" y="13"/>
                  </a:cubicBezTo>
                  <a:cubicBezTo>
                    <a:pt x="12" y="5"/>
                    <a:pt x="12" y="5"/>
                    <a:pt x="12" y="5"/>
                  </a:cubicBezTo>
                  <a:cubicBezTo>
                    <a:pt x="11" y="2"/>
                    <a:pt x="8" y="0"/>
                    <a:pt x="5" y="1"/>
                  </a:cubicBezTo>
                  <a:cubicBezTo>
                    <a:pt x="1" y="3"/>
                    <a:pt x="0" y="7"/>
                    <a:pt x="2" y="10"/>
                  </a:cubicBezTo>
                  <a:cubicBezTo>
                    <a:pt x="4" y="15"/>
                    <a:pt x="4" y="15"/>
                    <a:pt x="4" y="15"/>
                  </a:cubicBezTo>
                  <a:cubicBezTo>
                    <a:pt x="5" y="18"/>
                    <a:pt x="6" y="21"/>
                    <a:pt x="6" y="24"/>
                  </a:cubicBezTo>
                  <a:cubicBezTo>
                    <a:pt x="6" y="31"/>
                    <a:pt x="10" y="37"/>
                    <a:pt x="14" y="42"/>
                  </a:cubicBezTo>
                  <a:cubicBezTo>
                    <a:pt x="16" y="45"/>
                    <a:pt x="21" y="45"/>
                    <a:pt x="28" y="46"/>
                  </a:cubicBezTo>
                  <a:cubicBezTo>
                    <a:pt x="32" y="46"/>
                    <a:pt x="37" y="45"/>
                    <a:pt x="34" y="42"/>
                  </a:cubicBezTo>
                  <a:cubicBezTo>
                    <a:pt x="31" y="40"/>
                    <a:pt x="21" y="39"/>
                    <a:pt x="20" y="29"/>
                  </a:cubicBezTo>
                  <a:cubicBezTo>
                    <a:pt x="20" y="28"/>
                    <a:pt x="20" y="27"/>
                    <a:pt x="20" y="27"/>
                  </a:cubicBezTo>
                  <a:cubicBezTo>
                    <a:pt x="22" y="26"/>
                    <a:pt x="24" y="30"/>
                    <a:pt x="25" y="31"/>
                  </a:cubicBezTo>
                  <a:cubicBezTo>
                    <a:pt x="27" y="33"/>
                    <a:pt x="30" y="34"/>
                    <a:pt x="31" y="33"/>
                  </a:cubicBezTo>
                  <a:cubicBezTo>
                    <a:pt x="32" y="32"/>
                    <a:pt x="30" y="31"/>
                    <a:pt x="28" y="28"/>
                  </a:cubicBezTo>
                  <a:close/>
                </a:path>
              </a:pathLst>
            </a:custGeom>
            <a:solidFill>
              <a:srgbClr val="FAB9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33" name="Freeform 190"/>
            <p:cNvSpPr/>
            <p:nvPr/>
          </p:nvSpPr>
          <p:spPr bwMode="auto">
            <a:xfrm>
              <a:off x="7863690" y="4381057"/>
              <a:ext cx="736019" cy="1582291"/>
            </a:xfrm>
            <a:custGeom>
              <a:avLst/>
              <a:gdLst>
                <a:gd name="T0" fmla="*/ 92 w 144"/>
                <a:gd name="T1" fmla="*/ 0 h 309"/>
                <a:gd name="T2" fmla="*/ 39 w 144"/>
                <a:gd name="T3" fmla="*/ 45 h 309"/>
                <a:gd name="T4" fmla="*/ 0 w 144"/>
                <a:gd name="T5" fmla="*/ 128 h 309"/>
                <a:gd name="T6" fmla="*/ 0 w 144"/>
                <a:gd name="T7" fmla="*/ 309 h 309"/>
                <a:gd name="T8" fmla="*/ 38 w 144"/>
                <a:gd name="T9" fmla="*/ 272 h 309"/>
                <a:gd name="T10" fmla="*/ 38 w 144"/>
                <a:gd name="T11" fmla="*/ 250 h 309"/>
                <a:gd name="T12" fmla="*/ 94 w 144"/>
                <a:gd name="T13" fmla="*/ 129 h 309"/>
                <a:gd name="T14" fmla="*/ 144 w 144"/>
                <a:gd name="T15" fmla="*/ 88 h 309"/>
                <a:gd name="T16" fmla="*/ 92 w 144"/>
                <a:gd name="T17"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309">
                  <a:moveTo>
                    <a:pt x="92" y="0"/>
                  </a:moveTo>
                  <a:cubicBezTo>
                    <a:pt x="39" y="45"/>
                    <a:pt x="39" y="45"/>
                    <a:pt x="39" y="45"/>
                  </a:cubicBezTo>
                  <a:cubicBezTo>
                    <a:pt x="14" y="66"/>
                    <a:pt x="0" y="96"/>
                    <a:pt x="0" y="128"/>
                  </a:cubicBezTo>
                  <a:cubicBezTo>
                    <a:pt x="0" y="309"/>
                    <a:pt x="0" y="309"/>
                    <a:pt x="0" y="309"/>
                  </a:cubicBezTo>
                  <a:cubicBezTo>
                    <a:pt x="21" y="309"/>
                    <a:pt x="38" y="292"/>
                    <a:pt x="38" y="272"/>
                  </a:cubicBezTo>
                  <a:cubicBezTo>
                    <a:pt x="38" y="250"/>
                    <a:pt x="38" y="250"/>
                    <a:pt x="38" y="250"/>
                  </a:cubicBezTo>
                  <a:cubicBezTo>
                    <a:pt x="38" y="204"/>
                    <a:pt x="58" y="159"/>
                    <a:pt x="94" y="129"/>
                  </a:cubicBezTo>
                  <a:cubicBezTo>
                    <a:pt x="144" y="88"/>
                    <a:pt x="144" y="88"/>
                    <a:pt x="144" y="88"/>
                  </a:cubicBezTo>
                  <a:lnTo>
                    <a:pt x="92" y="0"/>
                  </a:lnTo>
                  <a:close/>
                </a:path>
              </a:pathLst>
            </a:custGeom>
            <a:solidFill>
              <a:srgbClr val="827D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34" name="Freeform 191"/>
            <p:cNvSpPr/>
            <p:nvPr/>
          </p:nvSpPr>
          <p:spPr bwMode="auto">
            <a:xfrm>
              <a:off x="9052643" y="4381057"/>
              <a:ext cx="736019" cy="1582291"/>
            </a:xfrm>
            <a:custGeom>
              <a:avLst/>
              <a:gdLst>
                <a:gd name="T0" fmla="*/ 51 w 144"/>
                <a:gd name="T1" fmla="*/ 0 h 309"/>
                <a:gd name="T2" fmla="*/ 105 w 144"/>
                <a:gd name="T3" fmla="*/ 45 h 309"/>
                <a:gd name="T4" fmla="*/ 144 w 144"/>
                <a:gd name="T5" fmla="*/ 128 h 309"/>
                <a:gd name="T6" fmla="*/ 144 w 144"/>
                <a:gd name="T7" fmla="*/ 309 h 309"/>
                <a:gd name="T8" fmla="*/ 106 w 144"/>
                <a:gd name="T9" fmla="*/ 272 h 309"/>
                <a:gd name="T10" fmla="*/ 106 w 144"/>
                <a:gd name="T11" fmla="*/ 250 h 309"/>
                <a:gd name="T12" fmla="*/ 50 w 144"/>
                <a:gd name="T13" fmla="*/ 129 h 309"/>
                <a:gd name="T14" fmla="*/ 0 w 144"/>
                <a:gd name="T15" fmla="*/ 88 h 309"/>
                <a:gd name="T16" fmla="*/ 51 w 144"/>
                <a:gd name="T17"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309">
                  <a:moveTo>
                    <a:pt x="51" y="0"/>
                  </a:moveTo>
                  <a:cubicBezTo>
                    <a:pt x="105" y="45"/>
                    <a:pt x="105" y="45"/>
                    <a:pt x="105" y="45"/>
                  </a:cubicBezTo>
                  <a:cubicBezTo>
                    <a:pt x="130" y="66"/>
                    <a:pt x="144" y="96"/>
                    <a:pt x="144" y="128"/>
                  </a:cubicBezTo>
                  <a:cubicBezTo>
                    <a:pt x="144" y="309"/>
                    <a:pt x="144" y="309"/>
                    <a:pt x="144" y="309"/>
                  </a:cubicBezTo>
                  <a:cubicBezTo>
                    <a:pt x="123" y="309"/>
                    <a:pt x="106" y="292"/>
                    <a:pt x="106" y="272"/>
                  </a:cubicBezTo>
                  <a:cubicBezTo>
                    <a:pt x="106" y="250"/>
                    <a:pt x="106" y="250"/>
                    <a:pt x="106" y="250"/>
                  </a:cubicBezTo>
                  <a:cubicBezTo>
                    <a:pt x="106" y="204"/>
                    <a:pt x="86" y="159"/>
                    <a:pt x="50" y="129"/>
                  </a:cubicBezTo>
                  <a:cubicBezTo>
                    <a:pt x="0" y="88"/>
                    <a:pt x="0" y="88"/>
                    <a:pt x="0" y="88"/>
                  </a:cubicBezTo>
                  <a:cubicBezTo>
                    <a:pt x="51" y="0"/>
                    <a:pt x="51" y="0"/>
                    <a:pt x="51" y="0"/>
                  </a:cubicBezTo>
                </a:path>
              </a:pathLst>
            </a:custGeom>
            <a:solidFill>
              <a:srgbClr val="827D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35" name="Freeform 192"/>
            <p:cNvSpPr/>
            <p:nvPr/>
          </p:nvSpPr>
          <p:spPr bwMode="auto">
            <a:xfrm>
              <a:off x="9207595" y="4437673"/>
              <a:ext cx="581067" cy="1525674"/>
            </a:xfrm>
            <a:custGeom>
              <a:avLst/>
              <a:gdLst>
                <a:gd name="T0" fmla="*/ 34 w 114"/>
                <a:gd name="T1" fmla="*/ 0 h 298"/>
                <a:gd name="T2" fmla="*/ 24 w 114"/>
                <a:gd name="T3" fmla="*/ 68 h 298"/>
                <a:gd name="T4" fmla="*/ 0 w 114"/>
                <a:gd name="T5" fmla="*/ 101 h 298"/>
                <a:gd name="T6" fmla="*/ 1 w 114"/>
                <a:gd name="T7" fmla="*/ 103 h 298"/>
                <a:gd name="T8" fmla="*/ 20 w 114"/>
                <a:gd name="T9" fmla="*/ 118 h 298"/>
                <a:gd name="T10" fmla="*/ 76 w 114"/>
                <a:gd name="T11" fmla="*/ 239 h 298"/>
                <a:gd name="T12" fmla="*/ 76 w 114"/>
                <a:gd name="T13" fmla="*/ 261 h 298"/>
                <a:gd name="T14" fmla="*/ 114 w 114"/>
                <a:gd name="T15" fmla="*/ 298 h 298"/>
                <a:gd name="T16" fmla="*/ 114 w 114"/>
                <a:gd name="T17" fmla="*/ 117 h 298"/>
                <a:gd name="T18" fmla="*/ 75 w 114"/>
                <a:gd name="T19" fmla="*/ 34 h 298"/>
                <a:gd name="T20" fmla="*/ 34 w 114"/>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98">
                  <a:moveTo>
                    <a:pt x="34" y="0"/>
                  </a:moveTo>
                  <a:cubicBezTo>
                    <a:pt x="31" y="24"/>
                    <a:pt x="28" y="47"/>
                    <a:pt x="24" y="68"/>
                  </a:cubicBezTo>
                  <a:cubicBezTo>
                    <a:pt x="21" y="82"/>
                    <a:pt x="12" y="94"/>
                    <a:pt x="0" y="101"/>
                  </a:cubicBezTo>
                  <a:cubicBezTo>
                    <a:pt x="1" y="103"/>
                    <a:pt x="1" y="103"/>
                    <a:pt x="1" y="103"/>
                  </a:cubicBezTo>
                  <a:cubicBezTo>
                    <a:pt x="20" y="118"/>
                    <a:pt x="20" y="118"/>
                    <a:pt x="20" y="118"/>
                  </a:cubicBezTo>
                  <a:cubicBezTo>
                    <a:pt x="56" y="148"/>
                    <a:pt x="76" y="193"/>
                    <a:pt x="76" y="239"/>
                  </a:cubicBezTo>
                  <a:cubicBezTo>
                    <a:pt x="76" y="261"/>
                    <a:pt x="76" y="261"/>
                    <a:pt x="76" y="261"/>
                  </a:cubicBezTo>
                  <a:cubicBezTo>
                    <a:pt x="76" y="281"/>
                    <a:pt x="93" y="298"/>
                    <a:pt x="114" y="298"/>
                  </a:cubicBezTo>
                  <a:cubicBezTo>
                    <a:pt x="114" y="117"/>
                    <a:pt x="114" y="117"/>
                    <a:pt x="114" y="117"/>
                  </a:cubicBezTo>
                  <a:cubicBezTo>
                    <a:pt x="114" y="85"/>
                    <a:pt x="100" y="55"/>
                    <a:pt x="75" y="34"/>
                  </a:cubicBezTo>
                  <a:cubicBezTo>
                    <a:pt x="34" y="0"/>
                    <a:pt x="34" y="0"/>
                    <a:pt x="34" y="0"/>
                  </a:cubicBezTo>
                </a:path>
              </a:pathLst>
            </a:custGeom>
            <a:solidFill>
              <a:srgbClr val="6863D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36" name="Freeform 193"/>
            <p:cNvSpPr/>
            <p:nvPr/>
          </p:nvSpPr>
          <p:spPr bwMode="auto">
            <a:xfrm>
              <a:off x="8391121" y="4878689"/>
              <a:ext cx="876071" cy="607886"/>
            </a:xfrm>
            <a:custGeom>
              <a:avLst/>
              <a:gdLst>
                <a:gd name="T0" fmla="*/ 155 w 172"/>
                <a:gd name="T1" fmla="*/ 119 h 119"/>
                <a:gd name="T2" fmla="*/ 17 w 172"/>
                <a:gd name="T3" fmla="*/ 119 h 119"/>
                <a:gd name="T4" fmla="*/ 1 w 172"/>
                <a:gd name="T5" fmla="*/ 101 h 119"/>
                <a:gd name="T6" fmla="*/ 13 w 172"/>
                <a:gd name="T7" fmla="*/ 0 h 119"/>
                <a:gd name="T8" fmla="*/ 159 w 172"/>
                <a:gd name="T9" fmla="*/ 0 h 119"/>
                <a:gd name="T10" fmla="*/ 171 w 172"/>
                <a:gd name="T11" fmla="*/ 101 h 119"/>
                <a:gd name="T12" fmla="*/ 155 w 172"/>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72" h="119">
                  <a:moveTo>
                    <a:pt x="155" y="119"/>
                  </a:moveTo>
                  <a:cubicBezTo>
                    <a:pt x="17" y="119"/>
                    <a:pt x="17" y="119"/>
                    <a:pt x="17" y="119"/>
                  </a:cubicBezTo>
                  <a:cubicBezTo>
                    <a:pt x="8" y="119"/>
                    <a:pt x="0" y="110"/>
                    <a:pt x="1" y="101"/>
                  </a:cubicBezTo>
                  <a:cubicBezTo>
                    <a:pt x="13" y="0"/>
                    <a:pt x="13" y="0"/>
                    <a:pt x="13" y="0"/>
                  </a:cubicBezTo>
                  <a:cubicBezTo>
                    <a:pt x="159" y="0"/>
                    <a:pt x="159" y="0"/>
                    <a:pt x="159" y="0"/>
                  </a:cubicBezTo>
                  <a:cubicBezTo>
                    <a:pt x="171" y="101"/>
                    <a:pt x="171" y="101"/>
                    <a:pt x="171" y="101"/>
                  </a:cubicBezTo>
                  <a:cubicBezTo>
                    <a:pt x="172" y="110"/>
                    <a:pt x="165" y="119"/>
                    <a:pt x="155" y="119"/>
                  </a:cubicBezTo>
                </a:path>
              </a:pathLst>
            </a:custGeom>
            <a:solidFill>
              <a:srgbClr val="6469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37" name="Freeform 194"/>
            <p:cNvSpPr/>
            <p:nvPr/>
          </p:nvSpPr>
          <p:spPr bwMode="auto">
            <a:xfrm>
              <a:off x="8987087" y="4878689"/>
              <a:ext cx="280104" cy="607886"/>
            </a:xfrm>
            <a:custGeom>
              <a:avLst/>
              <a:gdLst>
                <a:gd name="T0" fmla="*/ 38 w 55"/>
                <a:gd name="T1" fmla="*/ 119 h 119"/>
                <a:gd name="T2" fmla="*/ 0 w 55"/>
                <a:gd name="T3" fmla="*/ 119 h 119"/>
                <a:gd name="T4" fmla="*/ 0 w 55"/>
                <a:gd name="T5" fmla="*/ 0 h 119"/>
                <a:gd name="T6" fmla="*/ 42 w 55"/>
                <a:gd name="T7" fmla="*/ 0 h 119"/>
                <a:gd name="T8" fmla="*/ 54 w 55"/>
                <a:gd name="T9" fmla="*/ 101 h 119"/>
                <a:gd name="T10" fmla="*/ 38 w 55"/>
                <a:gd name="T11" fmla="*/ 119 h 119"/>
              </a:gdLst>
              <a:ahLst/>
              <a:cxnLst>
                <a:cxn ang="0">
                  <a:pos x="T0" y="T1"/>
                </a:cxn>
                <a:cxn ang="0">
                  <a:pos x="T2" y="T3"/>
                </a:cxn>
                <a:cxn ang="0">
                  <a:pos x="T4" y="T5"/>
                </a:cxn>
                <a:cxn ang="0">
                  <a:pos x="T6" y="T7"/>
                </a:cxn>
                <a:cxn ang="0">
                  <a:pos x="T8" y="T9"/>
                </a:cxn>
                <a:cxn ang="0">
                  <a:pos x="T10" y="T11"/>
                </a:cxn>
              </a:cxnLst>
              <a:rect l="0" t="0" r="r" b="b"/>
              <a:pathLst>
                <a:path w="55" h="119">
                  <a:moveTo>
                    <a:pt x="38" y="119"/>
                  </a:moveTo>
                  <a:cubicBezTo>
                    <a:pt x="0" y="119"/>
                    <a:pt x="0" y="119"/>
                    <a:pt x="0" y="119"/>
                  </a:cubicBezTo>
                  <a:cubicBezTo>
                    <a:pt x="0" y="0"/>
                    <a:pt x="0" y="0"/>
                    <a:pt x="0" y="0"/>
                  </a:cubicBezTo>
                  <a:cubicBezTo>
                    <a:pt x="42" y="0"/>
                    <a:pt x="42" y="0"/>
                    <a:pt x="42" y="0"/>
                  </a:cubicBezTo>
                  <a:cubicBezTo>
                    <a:pt x="54" y="101"/>
                    <a:pt x="54" y="101"/>
                    <a:pt x="54" y="101"/>
                  </a:cubicBezTo>
                  <a:cubicBezTo>
                    <a:pt x="55" y="110"/>
                    <a:pt x="48" y="119"/>
                    <a:pt x="38" y="119"/>
                  </a:cubicBezTo>
                  <a:close/>
                </a:path>
              </a:pathLst>
            </a:custGeom>
            <a:solidFill>
              <a:srgbClr val="6469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38" name="Freeform 195"/>
            <p:cNvSpPr/>
            <p:nvPr/>
          </p:nvSpPr>
          <p:spPr bwMode="auto">
            <a:xfrm>
              <a:off x="8242129" y="1693247"/>
              <a:ext cx="1174054" cy="3301655"/>
            </a:xfrm>
            <a:custGeom>
              <a:avLst/>
              <a:gdLst>
                <a:gd name="T0" fmla="*/ 163 w 230"/>
                <a:gd name="T1" fmla="*/ 645 h 645"/>
                <a:gd name="T2" fmla="*/ 213 w 230"/>
                <a:gd name="T3" fmla="*/ 604 h 645"/>
                <a:gd name="T4" fmla="*/ 230 w 230"/>
                <a:gd name="T5" fmla="*/ 412 h 645"/>
                <a:gd name="T6" fmla="*/ 115 w 230"/>
                <a:gd name="T7" fmla="*/ 0 h 645"/>
                <a:gd name="T8" fmla="*/ 0 w 230"/>
                <a:gd name="T9" fmla="*/ 412 h 645"/>
                <a:gd name="T10" fmla="*/ 17 w 230"/>
                <a:gd name="T11" fmla="*/ 604 h 645"/>
                <a:gd name="T12" fmla="*/ 67 w 230"/>
                <a:gd name="T13" fmla="*/ 645 h 645"/>
                <a:gd name="T14" fmla="*/ 163 w 230"/>
                <a:gd name="T15" fmla="*/ 645 h 6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0" h="645">
                  <a:moveTo>
                    <a:pt x="163" y="645"/>
                  </a:moveTo>
                  <a:cubicBezTo>
                    <a:pt x="187" y="645"/>
                    <a:pt x="208" y="628"/>
                    <a:pt x="213" y="604"/>
                  </a:cubicBezTo>
                  <a:cubicBezTo>
                    <a:pt x="224" y="548"/>
                    <a:pt x="230" y="482"/>
                    <a:pt x="230" y="412"/>
                  </a:cubicBezTo>
                  <a:cubicBezTo>
                    <a:pt x="230" y="210"/>
                    <a:pt x="140" y="0"/>
                    <a:pt x="115" y="0"/>
                  </a:cubicBezTo>
                  <a:cubicBezTo>
                    <a:pt x="85" y="0"/>
                    <a:pt x="0" y="210"/>
                    <a:pt x="0" y="412"/>
                  </a:cubicBezTo>
                  <a:cubicBezTo>
                    <a:pt x="0" y="482"/>
                    <a:pt x="6" y="548"/>
                    <a:pt x="17" y="604"/>
                  </a:cubicBezTo>
                  <a:cubicBezTo>
                    <a:pt x="22" y="628"/>
                    <a:pt x="43" y="645"/>
                    <a:pt x="67" y="645"/>
                  </a:cubicBezTo>
                  <a:cubicBezTo>
                    <a:pt x="163" y="645"/>
                    <a:pt x="163" y="645"/>
                    <a:pt x="163" y="645"/>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39" name="Freeform 196"/>
            <p:cNvSpPr/>
            <p:nvPr/>
          </p:nvSpPr>
          <p:spPr bwMode="auto">
            <a:xfrm>
              <a:off x="8420919" y="1693247"/>
              <a:ext cx="807535" cy="855212"/>
            </a:xfrm>
            <a:custGeom>
              <a:avLst/>
              <a:gdLst>
                <a:gd name="T0" fmla="*/ 158 w 158"/>
                <a:gd name="T1" fmla="*/ 167 h 167"/>
                <a:gd name="T2" fmla="*/ 80 w 158"/>
                <a:gd name="T3" fmla="*/ 0 h 167"/>
                <a:gd name="T4" fmla="*/ 0 w 158"/>
                <a:gd name="T5" fmla="*/ 167 h 167"/>
                <a:gd name="T6" fmla="*/ 158 w 158"/>
                <a:gd name="T7" fmla="*/ 167 h 167"/>
              </a:gdLst>
              <a:ahLst/>
              <a:cxnLst>
                <a:cxn ang="0">
                  <a:pos x="T0" y="T1"/>
                </a:cxn>
                <a:cxn ang="0">
                  <a:pos x="T2" y="T3"/>
                </a:cxn>
                <a:cxn ang="0">
                  <a:pos x="T4" y="T5"/>
                </a:cxn>
                <a:cxn ang="0">
                  <a:pos x="T6" y="T7"/>
                </a:cxn>
              </a:cxnLst>
              <a:rect l="0" t="0" r="r" b="b"/>
              <a:pathLst>
                <a:path w="158" h="167">
                  <a:moveTo>
                    <a:pt x="158" y="167"/>
                  </a:moveTo>
                  <a:cubicBezTo>
                    <a:pt x="130" y="69"/>
                    <a:pt x="94" y="0"/>
                    <a:pt x="80" y="0"/>
                  </a:cubicBezTo>
                  <a:cubicBezTo>
                    <a:pt x="63" y="0"/>
                    <a:pt x="27" y="69"/>
                    <a:pt x="0" y="167"/>
                  </a:cubicBezTo>
                  <a:lnTo>
                    <a:pt x="158" y="16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40" name="Freeform 197"/>
            <p:cNvSpPr/>
            <p:nvPr/>
          </p:nvSpPr>
          <p:spPr bwMode="auto">
            <a:xfrm>
              <a:off x="8462637" y="1693247"/>
              <a:ext cx="730059" cy="727079"/>
            </a:xfrm>
            <a:custGeom>
              <a:avLst/>
              <a:gdLst>
                <a:gd name="T0" fmla="*/ 143 w 143"/>
                <a:gd name="T1" fmla="*/ 142 h 142"/>
                <a:gd name="T2" fmla="*/ 72 w 143"/>
                <a:gd name="T3" fmla="*/ 0 h 142"/>
                <a:gd name="T4" fmla="*/ 0 w 143"/>
                <a:gd name="T5" fmla="*/ 142 h 142"/>
                <a:gd name="T6" fmla="*/ 143 w 143"/>
                <a:gd name="T7" fmla="*/ 142 h 142"/>
              </a:gdLst>
              <a:ahLst/>
              <a:cxnLst>
                <a:cxn ang="0">
                  <a:pos x="T0" y="T1"/>
                </a:cxn>
                <a:cxn ang="0">
                  <a:pos x="T2" y="T3"/>
                </a:cxn>
                <a:cxn ang="0">
                  <a:pos x="T4" y="T5"/>
                </a:cxn>
                <a:cxn ang="0">
                  <a:pos x="T6" y="T7"/>
                </a:cxn>
              </a:cxnLst>
              <a:rect l="0" t="0" r="r" b="b"/>
              <a:pathLst>
                <a:path w="143" h="142">
                  <a:moveTo>
                    <a:pt x="143" y="142"/>
                  </a:moveTo>
                  <a:cubicBezTo>
                    <a:pt x="116" y="58"/>
                    <a:pt x="85" y="0"/>
                    <a:pt x="72" y="0"/>
                  </a:cubicBezTo>
                  <a:cubicBezTo>
                    <a:pt x="56" y="0"/>
                    <a:pt x="25" y="58"/>
                    <a:pt x="0" y="142"/>
                  </a:cubicBezTo>
                  <a:lnTo>
                    <a:pt x="143" y="142"/>
                  </a:lnTo>
                  <a:close/>
                </a:path>
              </a:pathLst>
            </a:custGeom>
            <a:solidFill>
              <a:srgbClr val="827D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41" name="Freeform 198"/>
            <p:cNvSpPr/>
            <p:nvPr/>
          </p:nvSpPr>
          <p:spPr bwMode="auto">
            <a:xfrm>
              <a:off x="8534153" y="1830320"/>
              <a:ext cx="250306" cy="590007"/>
            </a:xfrm>
            <a:custGeom>
              <a:avLst/>
              <a:gdLst>
                <a:gd name="T0" fmla="*/ 0 w 49"/>
                <a:gd name="T1" fmla="*/ 115 h 115"/>
                <a:gd name="T2" fmla="*/ 15 w 49"/>
                <a:gd name="T3" fmla="*/ 115 h 115"/>
                <a:gd name="T4" fmla="*/ 48 w 49"/>
                <a:gd name="T5" fmla="*/ 5 h 115"/>
                <a:gd name="T6" fmla="*/ 44 w 49"/>
                <a:gd name="T7" fmla="*/ 3 h 115"/>
                <a:gd name="T8" fmla="*/ 0 w 49"/>
                <a:gd name="T9" fmla="*/ 115 h 115"/>
              </a:gdLst>
              <a:ahLst/>
              <a:cxnLst>
                <a:cxn ang="0">
                  <a:pos x="T0" y="T1"/>
                </a:cxn>
                <a:cxn ang="0">
                  <a:pos x="T2" y="T3"/>
                </a:cxn>
                <a:cxn ang="0">
                  <a:pos x="T4" y="T5"/>
                </a:cxn>
                <a:cxn ang="0">
                  <a:pos x="T6" y="T7"/>
                </a:cxn>
                <a:cxn ang="0">
                  <a:pos x="T8" y="T9"/>
                </a:cxn>
              </a:cxnLst>
              <a:rect l="0" t="0" r="r" b="b"/>
              <a:pathLst>
                <a:path w="49" h="115">
                  <a:moveTo>
                    <a:pt x="0" y="115"/>
                  </a:moveTo>
                  <a:cubicBezTo>
                    <a:pt x="15" y="115"/>
                    <a:pt x="15" y="115"/>
                    <a:pt x="15" y="115"/>
                  </a:cubicBezTo>
                  <a:cubicBezTo>
                    <a:pt x="30" y="68"/>
                    <a:pt x="36" y="35"/>
                    <a:pt x="48" y="5"/>
                  </a:cubicBezTo>
                  <a:cubicBezTo>
                    <a:pt x="49" y="2"/>
                    <a:pt x="45" y="0"/>
                    <a:pt x="44" y="3"/>
                  </a:cubicBezTo>
                  <a:cubicBezTo>
                    <a:pt x="32" y="23"/>
                    <a:pt x="18" y="58"/>
                    <a:pt x="0" y="115"/>
                  </a:cubicBezTo>
                  <a:close/>
                </a:path>
              </a:pathLst>
            </a:custGeom>
            <a:solidFill>
              <a:srgbClr val="928D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42" name="Freeform 199"/>
            <p:cNvSpPr/>
            <p:nvPr/>
          </p:nvSpPr>
          <p:spPr bwMode="auto">
            <a:xfrm>
              <a:off x="8406020" y="3609280"/>
              <a:ext cx="837333" cy="438035"/>
            </a:xfrm>
            <a:custGeom>
              <a:avLst/>
              <a:gdLst>
                <a:gd name="T0" fmla="*/ 164 w 164"/>
                <a:gd name="T1" fmla="*/ 0 h 86"/>
                <a:gd name="T2" fmla="*/ 82 w 164"/>
                <a:gd name="T3" fmla="*/ 77 h 86"/>
                <a:gd name="T4" fmla="*/ 0 w 164"/>
                <a:gd name="T5" fmla="*/ 0 h 86"/>
                <a:gd name="T6" fmla="*/ 0 w 164"/>
                <a:gd name="T7" fmla="*/ 4 h 86"/>
                <a:gd name="T8" fmla="*/ 82 w 164"/>
                <a:gd name="T9" fmla="*/ 86 h 86"/>
                <a:gd name="T10" fmla="*/ 164 w 164"/>
                <a:gd name="T11" fmla="*/ 4 h 86"/>
                <a:gd name="T12" fmla="*/ 164 w 164"/>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164" h="86">
                  <a:moveTo>
                    <a:pt x="164" y="0"/>
                  </a:moveTo>
                  <a:cubicBezTo>
                    <a:pt x="162" y="43"/>
                    <a:pt x="126" y="77"/>
                    <a:pt x="82" y="77"/>
                  </a:cubicBezTo>
                  <a:cubicBezTo>
                    <a:pt x="38" y="77"/>
                    <a:pt x="3" y="43"/>
                    <a:pt x="0" y="0"/>
                  </a:cubicBezTo>
                  <a:cubicBezTo>
                    <a:pt x="0" y="1"/>
                    <a:pt x="0" y="3"/>
                    <a:pt x="0" y="4"/>
                  </a:cubicBezTo>
                  <a:cubicBezTo>
                    <a:pt x="0" y="49"/>
                    <a:pt x="37" y="86"/>
                    <a:pt x="82" y="86"/>
                  </a:cubicBezTo>
                  <a:cubicBezTo>
                    <a:pt x="128" y="86"/>
                    <a:pt x="164" y="49"/>
                    <a:pt x="164" y="4"/>
                  </a:cubicBezTo>
                  <a:cubicBezTo>
                    <a:pt x="164" y="3"/>
                    <a:pt x="164" y="1"/>
                    <a:pt x="164"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43" name="Oval 200"/>
            <p:cNvSpPr>
              <a:spLocks noChangeArrowheads="1"/>
            </p:cNvSpPr>
            <p:nvPr/>
          </p:nvSpPr>
          <p:spPr bwMode="auto">
            <a:xfrm>
              <a:off x="8406020" y="3162305"/>
              <a:ext cx="837333" cy="840313"/>
            </a:xfrm>
            <a:prstGeom prst="ellipse">
              <a:avLst/>
            </a:prstGeom>
            <a:solidFill>
              <a:srgbClr val="827D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44" name="Freeform 201"/>
            <p:cNvSpPr/>
            <p:nvPr/>
          </p:nvSpPr>
          <p:spPr bwMode="auto">
            <a:xfrm>
              <a:off x="8820216" y="3162305"/>
              <a:ext cx="423136" cy="840313"/>
            </a:xfrm>
            <a:custGeom>
              <a:avLst/>
              <a:gdLst>
                <a:gd name="T0" fmla="*/ 1 w 83"/>
                <a:gd name="T1" fmla="*/ 0 h 164"/>
                <a:gd name="T2" fmla="*/ 1 w 83"/>
                <a:gd name="T3" fmla="*/ 0 h 164"/>
                <a:gd name="T4" fmla="*/ 0 w 83"/>
                <a:gd name="T5" fmla="*/ 0 h 164"/>
                <a:gd name="T6" fmla="*/ 0 w 83"/>
                <a:gd name="T7" fmla="*/ 164 h 164"/>
                <a:gd name="T8" fmla="*/ 1 w 83"/>
                <a:gd name="T9" fmla="*/ 164 h 164"/>
                <a:gd name="T10" fmla="*/ 83 w 83"/>
                <a:gd name="T11" fmla="*/ 82 h 164"/>
                <a:gd name="T12" fmla="*/ 1 w 83"/>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83" h="164">
                  <a:moveTo>
                    <a:pt x="1" y="0"/>
                  </a:moveTo>
                  <a:cubicBezTo>
                    <a:pt x="1" y="0"/>
                    <a:pt x="1" y="0"/>
                    <a:pt x="1" y="0"/>
                  </a:cubicBezTo>
                  <a:cubicBezTo>
                    <a:pt x="0" y="0"/>
                    <a:pt x="0" y="0"/>
                    <a:pt x="0" y="0"/>
                  </a:cubicBezTo>
                  <a:cubicBezTo>
                    <a:pt x="0" y="164"/>
                    <a:pt x="0" y="164"/>
                    <a:pt x="0" y="164"/>
                  </a:cubicBezTo>
                  <a:cubicBezTo>
                    <a:pt x="1" y="164"/>
                    <a:pt x="1" y="164"/>
                    <a:pt x="1" y="164"/>
                  </a:cubicBezTo>
                  <a:cubicBezTo>
                    <a:pt x="47" y="164"/>
                    <a:pt x="83" y="128"/>
                    <a:pt x="83" y="82"/>
                  </a:cubicBezTo>
                  <a:cubicBezTo>
                    <a:pt x="83" y="37"/>
                    <a:pt x="47" y="0"/>
                    <a:pt x="1" y="0"/>
                  </a:cubicBezTo>
                </a:path>
              </a:pathLst>
            </a:custGeom>
            <a:solidFill>
              <a:srgbClr val="6863D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45" name="Oval 202"/>
            <p:cNvSpPr>
              <a:spLocks noChangeArrowheads="1"/>
            </p:cNvSpPr>
            <p:nvPr/>
          </p:nvSpPr>
          <p:spPr bwMode="auto">
            <a:xfrm>
              <a:off x="8537132" y="3296397"/>
              <a:ext cx="572128" cy="572128"/>
            </a:xfrm>
            <a:prstGeom prst="ellipse">
              <a:avLst/>
            </a:prstGeom>
            <a:solidFill>
              <a:srgbClr val="D2F0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46" name="Freeform 203"/>
            <p:cNvSpPr/>
            <p:nvPr/>
          </p:nvSpPr>
          <p:spPr bwMode="auto">
            <a:xfrm>
              <a:off x="8471576" y="5486574"/>
              <a:ext cx="715160" cy="205608"/>
            </a:xfrm>
            <a:custGeom>
              <a:avLst/>
              <a:gdLst>
                <a:gd name="T0" fmla="*/ 122 w 140"/>
                <a:gd name="T1" fmla="*/ 40 h 40"/>
                <a:gd name="T2" fmla="*/ 17 w 140"/>
                <a:gd name="T3" fmla="*/ 40 h 40"/>
                <a:gd name="T4" fmla="*/ 0 w 140"/>
                <a:gd name="T5" fmla="*/ 23 h 40"/>
                <a:gd name="T6" fmla="*/ 0 w 140"/>
                <a:gd name="T7" fmla="*/ 0 h 40"/>
                <a:gd name="T8" fmla="*/ 140 w 140"/>
                <a:gd name="T9" fmla="*/ 0 h 40"/>
                <a:gd name="T10" fmla="*/ 140 w 140"/>
                <a:gd name="T11" fmla="*/ 23 h 40"/>
                <a:gd name="T12" fmla="*/ 122 w 140"/>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40" h="40">
                  <a:moveTo>
                    <a:pt x="122" y="40"/>
                  </a:moveTo>
                  <a:cubicBezTo>
                    <a:pt x="17" y="40"/>
                    <a:pt x="17" y="40"/>
                    <a:pt x="17" y="40"/>
                  </a:cubicBezTo>
                  <a:cubicBezTo>
                    <a:pt x="8" y="40"/>
                    <a:pt x="0" y="33"/>
                    <a:pt x="0" y="23"/>
                  </a:cubicBezTo>
                  <a:cubicBezTo>
                    <a:pt x="0" y="0"/>
                    <a:pt x="0" y="0"/>
                    <a:pt x="0" y="0"/>
                  </a:cubicBezTo>
                  <a:cubicBezTo>
                    <a:pt x="140" y="0"/>
                    <a:pt x="140" y="0"/>
                    <a:pt x="140" y="0"/>
                  </a:cubicBezTo>
                  <a:cubicBezTo>
                    <a:pt x="140" y="23"/>
                    <a:pt x="140" y="23"/>
                    <a:pt x="140" y="23"/>
                  </a:cubicBezTo>
                  <a:cubicBezTo>
                    <a:pt x="140" y="33"/>
                    <a:pt x="132" y="40"/>
                    <a:pt x="122" y="40"/>
                  </a:cubicBezTo>
                </a:path>
              </a:pathLst>
            </a:custGeom>
            <a:solidFill>
              <a:srgbClr val="B0B0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47" name="Freeform 204"/>
            <p:cNvSpPr/>
            <p:nvPr/>
          </p:nvSpPr>
          <p:spPr bwMode="auto">
            <a:xfrm>
              <a:off x="9034764" y="5486574"/>
              <a:ext cx="151971" cy="205608"/>
            </a:xfrm>
            <a:custGeom>
              <a:avLst/>
              <a:gdLst>
                <a:gd name="T0" fmla="*/ 12 w 30"/>
                <a:gd name="T1" fmla="*/ 40 h 40"/>
                <a:gd name="T2" fmla="*/ 0 w 30"/>
                <a:gd name="T3" fmla="*/ 40 h 40"/>
                <a:gd name="T4" fmla="*/ 0 w 30"/>
                <a:gd name="T5" fmla="*/ 0 h 40"/>
                <a:gd name="T6" fmla="*/ 30 w 30"/>
                <a:gd name="T7" fmla="*/ 0 h 40"/>
                <a:gd name="T8" fmla="*/ 30 w 30"/>
                <a:gd name="T9" fmla="*/ 23 h 40"/>
                <a:gd name="T10" fmla="*/ 12 w 30"/>
                <a:gd name="T11" fmla="*/ 40 h 40"/>
              </a:gdLst>
              <a:ahLst/>
              <a:cxnLst>
                <a:cxn ang="0">
                  <a:pos x="T0" y="T1"/>
                </a:cxn>
                <a:cxn ang="0">
                  <a:pos x="T2" y="T3"/>
                </a:cxn>
                <a:cxn ang="0">
                  <a:pos x="T4" y="T5"/>
                </a:cxn>
                <a:cxn ang="0">
                  <a:pos x="T6" y="T7"/>
                </a:cxn>
                <a:cxn ang="0">
                  <a:pos x="T8" y="T9"/>
                </a:cxn>
                <a:cxn ang="0">
                  <a:pos x="T10" y="T11"/>
                </a:cxn>
              </a:cxnLst>
              <a:rect l="0" t="0" r="r" b="b"/>
              <a:pathLst>
                <a:path w="30" h="40">
                  <a:moveTo>
                    <a:pt x="12" y="40"/>
                  </a:moveTo>
                  <a:cubicBezTo>
                    <a:pt x="0" y="40"/>
                    <a:pt x="0" y="40"/>
                    <a:pt x="0" y="40"/>
                  </a:cubicBezTo>
                  <a:cubicBezTo>
                    <a:pt x="0" y="0"/>
                    <a:pt x="0" y="0"/>
                    <a:pt x="0" y="0"/>
                  </a:cubicBezTo>
                  <a:cubicBezTo>
                    <a:pt x="30" y="0"/>
                    <a:pt x="30" y="0"/>
                    <a:pt x="30" y="0"/>
                  </a:cubicBezTo>
                  <a:cubicBezTo>
                    <a:pt x="30" y="23"/>
                    <a:pt x="30" y="23"/>
                    <a:pt x="30" y="23"/>
                  </a:cubicBezTo>
                  <a:cubicBezTo>
                    <a:pt x="30" y="33"/>
                    <a:pt x="22" y="40"/>
                    <a:pt x="12" y="40"/>
                  </a:cubicBezTo>
                  <a:close/>
                </a:path>
              </a:pathLst>
            </a:custGeom>
            <a:solidFill>
              <a:srgbClr val="9797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48" name="Freeform 205"/>
            <p:cNvSpPr/>
            <p:nvPr/>
          </p:nvSpPr>
          <p:spPr bwMode="auto">
            <a:xfrm>
              <a:off x="8715922" y="4339339"/>
              <a:ext cx="226467" cy="1624009"/>
            </a:xfrm>
            <a:custGeom>
              <a:avLst/>
              <a:gdLst>
                <a:gd name="T0" fmla="*/ 23 w 44"/>
                <a:gd name="T1" fmla="*/ 316 h 317"/>
                <a:gd name="T2" fmla="*/ 22 w 44"/>
                <a:gd name="T3" fmla="*/ 317 h 317"/>
                <a:gd name="T4" fmla="*/ 8 w 44"/>
                <a:gd name="T5" fmla="*/ 283 h 317"/>
                <a:gd name="T6" fmla="*/ 1 w 44"/>
                <a:gd name="T7" fmla="*/ 45 h 317"/>
                <a:gd name="T8" fmla="*/ 22 w 44"/>
                <a:gd name="T9" fmla="*/ 0 h 317"/>
                <a:gd name="T10" fmla="*/ 22 w 44"/>
                <a:gd name="T11" fmla="*/ 0 h 317"/>
                <a:gd name="T12" fmla="*/ 43 w 44"/>
                <a:gd name="T13" fmla="*/ 45 h 317"/>
                <a:gd name="T14" fmla="*/ 35 w 44"/>
                <a:gd name="T15" fmla="*/ 283 h 317"/>
                <a:gd name="T16" fmla="*/ 23 w 44"/>
                <a:gd name="T17" fmla="*/ 316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17">
                  <a:moveTo>
                    <a:pt x="23" y="316"/>
                  </a:moveTo>
                  <a:cubicBezTo>
                    <a:pt x="22" y="317"/>
                    <a:pt x="22" y="317"/>
                    <a:pt x="22" y="317"/>
                  </a:cubicBezTo>
                  <a:cubicBezTo>
                    <a:pt x="13" y="308"/>
                    <a:pt x="9" y="295"/>
                    <a:pt x="8" y="283"/>
                  </a:cubicBezTo>
                  <a:cubicBezTo>
                    <a:pt x="1" y="45"/>
                    <a:pt x="1" y="45"/>
                    <a:pt x="1" y="45"/>
                  </a:cubicBezTo>
                  <a:cubicBezTo>
                    <a:pt x="0" y="28"/>
                    <a:pt x="8" y="11"/>
                    <a:pt x="22" y="0"/>
                  </a:cubicBezTo>
                  <a:cubicBezTo>
                    <a:pt x="22" y="0"/>
                    <a:pt x="22" y="0"/>
                    <a:pt x="22" y="0"/>
                  </a:cubicBezTo>
                  <a:cubicBezTo>
                    <a:pt x="36" y="11"/>
                    <a:pt x="44" y="28"/>
                    <a:pt x="43" y="45"/>
                  </a:cubicBezTo>
                  <a:cubicBezTo>
                    <a:pt x="35" y="283"/>
                    <a:pt x="35" y="283"/>
                    <a:pt x="35" y="283"/>
                  </a:cubicBezTo>
                  <a:cubicBezTo>
                    <a:pt x="35" y="295"/>
                    <a:pt x="31" y="307"/>
                    <a:pt x="23" y="316"/>
                  </a:cubicBezTo>
                </a:path>
              </a:pathLst>
            </a:custGeom>
            <a:solidFill>
              <a:srgbClr val="827D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49" name="Freeform 206"/>
            <p:cNvSpPr/>
            <p:nvPr/>
          </p:nvSpPr>
          <p:spPr bwMode="auto">
            <a:xfrm>
              <a:off x="8829156" y="4339339"/>
              <a:ext cx="107274" cy="1624009"/>
            </a:xfrm>
            <a:custGeom>
              <a:avLst/>
              <a:gdLst>
                <a:gd name="T0" fmla="*/ 0 w 21"/>
                <a:gd name="T1" fmla="*/ 0 h 317"/>
                <a:gd name="T2" fmla="*/ 0 w 21"/>
                <a:gd name="T3" fmla="*/ 0 h 317"/>
                <a:gd name="T4" fmla="*/ 0 w 21"/>
                <a:gd name="T5" fmla="*/ 317 h 317"/>
                <a:gd name="T6" fmla="*/ 1 w 21"/>
                <a:gd name="T7" fmla="*/ 316 h 317"/>
                <a:gd name="T8" fmla="*/ 13 w 21"/>
                <a:gd name="T9" fmla="*/ 283 h 317"/>
                <a:gd name="T10" fmla="*/ 21 w 21"/>
                <a:gd name="T11" fmla="*/ 45 h 317"/>
                <a:gd name="T12" fmla="*/ 21 w 21"/>
                <a:gd name="T13" fmla="*/ 43 h 317"/>
                <a:gd name="T14" fmla="*/ 0 w 21"/>
                <a:gd name="T15" fmla="*/ 0 h 3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317">
                  <a:moveTo>
                    <a:pt x="0" y="0"/>
                  </a:moveTo>
                  <a:cubicBezTo>
                    <a:pt x="0" y="0"/>
                    <a:pt x="0" y="0"/>
                    <a:pt x="0" y="0"/>
                  </a:cubicBezTo>
                  <a:cubicBezTo>
                    <a:pt x="0" y="317"/>
                    <a:pt x="0" y="317"/>
                    <a:pt x="0" y="317"/>
                  </a:cubicBezTo>
                  <a:cubicBezTo>
                    <a:pt x="1" y="316"/>
                    <a:pt x="1" y="316"/>
                    <a:pt x="1" y="316"/>
                  </a:cubicBezTo>
                  <a:cubicBezTo>
                    <a:pt x="9" y="307"/>
                    <a:pt x="13" y="295"/>
                    <a:pt x="13" y="283"/>
                  </a:cubicBezTo>
                  <a:cubicBezTo>
                    <a:pt x="21" y="45"/>
                    <a:pt x="21" y="45"/>
                    <a:pt x="21" y="45"/>
                  </a:cubicBezTo>
                  <a:cubicBezTo>
                    <a:pt x="21" y="45"/>
                    <a:pt x="21" y="44"/>
                    <a:pt x="21" y="43"/>
                  </a:cubicBezTo>
                  <a:cubicBezTo>
                    <a:pt x="21" y="26"/>
                    <a:pt x="14" y="10"/>
                    <a:pt x="0" y="0"/>
                  </a:cubicBezTo>
                </a:path>
              </a:pathLst>
            </a:custGeom>
            <a:solidFill>
              <a:srgbClr val="6863D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50" name="Freeform 207"/>
            <p:cNvSpPr/>
            <p:nvPr/>
          </p:nvSpPr>
          <p:spPr bwMode="auto">
            <a:xfrm>
              <a:off x="8578850" y="3347055"/>
              <a:ext cx="530410" cy="521471"/>
            </a:xfrm>
            <a:custGeom>
              <a:avLst/>
              <a:gdLst>
                <a:gd name="T0" fmla="*/ 79 w 104"/>
                <a:gd name="T1" fmla="*/ 0 h 102"/>
                <a:gd name="T2" fmla="*/ 79 w 104"/>
                <a:gd name="T3" fmla="*/ 3 h 102"/>
                <a:gd name="T4" fmla="*/ 7 w 104"/>
                <a:gd name="T5" fmla="*/ 76 h 102"/>
                <a:gd name="T6" fmla="*/ 0 w 104"/>
                <a:gd name="T7" fmla="*/ 75 h 102"/>
                <a:gd name="T8" fmla="*/ 48 w 104"/>
                <a:gd name="T9" fmla="*/ 102 h 102"/>
                <a:gd name="T10" fmla="*/ 104 w 104"/>
                <a:gd name="T11" fmla="*/ 46 h 102"/>
                <a:gd name="T12" fmla="*/ 79 w 104"/>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4" h="102">
                  <a:moveTo>
                    <a:pt x="79" y="0"/>
                  </a:moveTo>
                  <a:cubicBezTo>
                    <a:pt x="79" y="1"/>
                    <a:pt x="79" y="2"/>
                    <a:pt x="79" y="3"/>
                  </a:cubicBezTo>
                  <a:cubicBezTo>
                    <a:pt x="79" y="43"/>
                    <a:pt x="47" y="76"/>
                    <a:pt x="7" y="76"/>
                  </a:cubicBezTo>
                  <a:cubicBezTo>
                    <a:pt x="5" y="76"/>
                    <a:pt x="2" y="76"/>
                    <a:pt x="0" y="75"/>
                  </a:cubicBezTo>
                  <a:cubicBezTo>
                    <a:pt x="10" y="92"/>
                    <a:pt x="28" y="102"/>
                    <a:pt x="48" y="102"/>
                  </a:cubicBezTo>
                  <a:cubicBezTo>
                    <a:pt x="79" y="102"/>
                    <a:pt x="104" y="77"/>
                    <a:pt x="104" y="46"/>
                  </a:cubicBezTo>
                  <a:cubicBezTo>
                    <a:pt x="104" y="27"/>
                    <a:pt x="94" y="10"/>
                    <a:pt x="79" y="0"/>
                  </a:cubicBezTo>
                  <a:close/>
                </a:path>
              </a:pathLst>
            </a:custGeom>
            <a:solidFill>
              <a:srgbClr val="AFE6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51" name="Freeform 208"/>
            <p:cNvSpPr/>
            <p:nvPr/>
          </p:nvSpPr>
          <p:spPr bwMode="auto">
            <a:xfrm>
              <a:off x="6713475" y="3445389"/>
              <a:ext cx="405257" cy="1093599"/>
            </a:xfrm>
            <a:custGeom>
              <a:avLst/>
              <a:gdLst>
                <a:gd name="T0" fmla="*/ 39 w 79"/>
                <a:gd name="T1" fmla="*/ 7 h 214"/>
                <a:gd name="T2" fmla="*/ 68 w 79"/>
                <a:gd name="T3" fmla="*/ 3 h 214"/>
                <a:gd name="T4" fmla="*/ 34 w 79"/>
                <a:gd name="T5" fmla="*/ 114 h 214"/>
                <a:gd name="T6" fmla="*/ 33 w 79"/>
                <a:gd name="T7" fmla="*/ 127 h 214"/>
                <a:gd name="T8" fmla="*/ 55 w 79"/>
                <a:gd name="T9" fmla="*/ 207 h 214"/>
                <a:gd name="T10" fmla="*/ 42 w 79"/>
                <a:gd name="T11" fmla="*/ 214 h 214"/>
                <a:gd name="T12" fmla="*/ 4 w 79"/>
                <a:gd name="T13" fmla="*/ 130 h 214"/>
                <a:gd name="T14" fmla="*/ 2 w 79"/>
                <a:gd name="T15" fmla="*/ 105 h 214"/>
                <a:gd name="T16" fmla="*/ 39 w 79"/>
                <a:gd name="T17" fmla="*/ 7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214">
                  <a:moveTo>
                    <a:pt x="39" y="7"/>
                  </a:moveTo>
                  <a:cubicBezTo>
                    <a:pt x="45" y="2"/>
                    <a:pt x="57" y="0"/>
                    <a:pt x="68" y="3"/>
                  </a:cubicBezTo>
                  <a:cubicBezTo>
                    <a:pt x="79" y="5"/>
                    <a:pt x="56" y="79"/>
                    <a:pt x="34" y="114"/>
                  </a:cubicBezTo>
                  <a:cubicBezTo>
                    <a:pt x="32" y="118"/>
                    <a:pt x="31" y="122"/>
                    <a:pt x="33" y="127"/>
                  </a:cubicBezTo>
                  <a:cubicBezTo>
                    <a:pt x="55" y="207"/>
                    <a:pt x="55" y="207"/>
                    <a:pt x="55" y="207"/>
                  </a:cubicBezTo>
                  <a:cubicBezTo>
                    <a:pt x="53" y="213"/>
                    <a:pt x="48" y="214"/>
                    <a:pt x="42" y="214"/>
                  </a:cubicBezTo>
                  <a:cubicBezTo>
                    <a:pt x="4" y="130"/>
                    <a:pt x="4" y="130"/>
                    <a:pt x="4" y="130"/>
                  </a:cubicBezTo>
                  <a:cubicBezTo>
                    <a:pt x="0" y="122"/>
                    <a:pt x="0" y="113"/>
                    <a:pt x="2" y="105"/>
                  </a:cubicBezTo>
                  <a:cubicBezTo>
                    <a:pt x="8" y="79"/>
                    <a:pt x="24" y="23"/>
                    <a:pt x="39" y="7"/>
                  </a:cubicBezTo>
                  <a:close/>
                </a:path>
              </a:pathLst>
            </a:custGeom>
            <a:solidFill>
              <a:srgbClr val="B0B0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52" name="Freeform 209"/>
            <p:cNvSpPr/>
            <p:nvPr/>
          </p:nvSpPr>
          <p:spPr bwMode="auto">
            <a:xfrm>
              <a:off x="10193919" y="5674304"/>
              <a:ext cx="229447" cy="297983"/>
            </a:xfrm>
            <a:custGeom>
              <a:avLst/>
              <a:gdLst>
                <a:gd name="T0" fmla="*/ 31 w 45"/>
                <a:gd name="T1" fmla="*/ 5 h 58"/>
                <a:gd name="T2" fmla="*/ 37 w 45"/>
                <a:gd name="T3" fmla="*/ 29 h 58"/>
                <a:gd name="T4" fmla="*/ 38 w 45"/>
                <a:gd name="T5" fmla="*/ 31 h 58"/>
                <a:gd name="T6" fmla="*/ 42 w 45"/>
                <a:gd name="T7" fmla="*/ 38 h 58"/>
                <a:gd name="T8" fmla="*/ 38 w 45"/>
                <a:gd name="T9" fmla="*/ 49 h 58"/>
                <a:gd name="T10" fmla="*/ 21 w 45"/>
                <a:gd name="T11" fmla="*/ 55 h 58"/>
                <a:gd name="T12" fmla="*/ 0 w 45"/>
                <a:gd name="T13" fmla="*/ 53 h 58"/>
                <a:gd name="T14" fmla="*/ 13 w 45"/>
                <a:gd name="T15" fmla="*/ 46 h 58"/>
                <a:gd name="T16" fmla="*/ 22 w 45"/>
                <a:gd name="T17" fmla="*/ 40 h 58"/>
                <a:gd name="T18" fmla="*/ 18 w 45"/>
                <a:gd name="T19" fmla="*/ 12 h 58"/>
                <a:gd name="T20" fmla="*/ 21 w 45"/>
                <a:gd name="T21" fmla="*/ 2 h 58"/>
                <a:gd name="T22" fmla="*/ 24 w 45"/>
                <a:gd name="T23" fmla="*/ 1 h 58"/>
                <a:gd name="T24" fmla="*/ 31 w 45"/>
                <a:gd name="T25" fmla="*/ 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58">
                  <a:moveTo>
                    <a:pt x="31" y="5"/>
                  </a:moveTo>
                  <a:cubicBezTo>
                    <a:pt x="37" y="29"/>
                    <a:pt x="37" y="29"/>
                    <a:pt x="37" y="29"/>
                  </a:cubicBezTo>
                  <a:cubicBezTo>
                    <a:pt x="37" y="30"/>
                    <a:pt x="37" y="31"/>
                    <a:pt x="38" y="31"/>
                  </a:cubicBezTo>
                  <a:cubicBezTo>
                    <a:pt x="42" y="38"/>
                    <a:pt x="42" y="38"/>
                    <a:pt x="42" y="38"/>
                  </a:cubicBezTo>
                  <a:cubicBezTo>
                    <a:pt x="45" y="42"/>
                    <a:pt x="43" y="47"/>
                    <a:pt x="38" y="49"/>
                  </a:cubicBezTo>
                  <a:cubicBezTo>
                    <a:pt x="38" y="49"/>
                    <a:pt x="29" y="52"/>
                    <a:pt x="21" y="55"/>
                  </a:cubicBezTo>
                  <a:cubicBezTo>
                    <a:pt x="11" y="58"/>
                    <a:pt x="0" y="55"/>
                    <a:pt x="0" y="53"/>
                  </a:cubicBezTo>
                  <a:cubicBezTo>
                    <a:pt x="0" y="48"/>
                    <a:pt x="5" y="52"/>
                    <a:pt x="13" y="46"/>
                  </a:cubicBezTo>
                  <a:cubicBezTo>
                    <a:pt x="16" y="44"/>
                    <a:pt x="19" y="42"/>
                    <a:pt x="22" y="40"/>
                  </a:cubicBezTo>
                  <a:cubicBezTo>
                    <a:pt x="29" y="35"/>
                    <a:pt x="23" y="20"/>
                    <a:pt x="18" y="12"/>
                  </a:cubicBezTo>
                  <a:cubicBezTo>
                    <a:pt x="17" y="9"/>
                    <a:pt x="18" y="2"/>
                    <a:pt x="21" y="2"/>
                  </a:cubicBezTo>
                  <a:cubicBezTo>
                    <a:pt x="24" y="1"/>
                    <a:pt x="24" y="1"/>
                    <a:pt x="24" y="1"/>
                  </a:cubicBezTo>
                  <a:cubicBezTo>
                    <a:pt x="27" y="0"/>
                    <a:pt x="30" y="2"/>
                    <a:pt x="31" y="5"/>
                  </a:cubicBezTo>
                  <a:close/>
                </a:path>
              </a:pathLst>
            </a:custGeom>
            <a:solidFill>
              <a:srgbClr val="FAB9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53" name="Freeform 210"/>
            <p:cNvSpPr/>
            <p:nvPr/>
          </p:nvSpPr>
          <p:spPr bwMode="auto">
            <a:xfrm>
              <a:off x="10202859" y="4497270"/>
              <a:ext cx="148992" cy="262225"/>
            </a:xfrm>
            <a:custGeom>
              <a:avLst/>
              <a:gdLst>
                <a:gd name="T0" fmla="*/ 23 w 29"/>
                <a:gd name="T1" fmla="*/ 32 h 51"/>
                <a:gd name="T2" fmla="*/ 19 w 29"/>
                <a:gd name="T3" fmla="*/ 22 h 51"/>
                <a:gd name="T4" fmla="*/ 17 w 29"/>
                <a:gd name="T5" fmla="*/ 19 h 51"/>
                <a:gd name="T6" fmla="*/ 13 w 29"/>
                <a:gd name="T7" fmla="*/ 14 h 51"/>
                <a:gd name="T8" fmla="*/ 12 w 29"/>
                <a:gd name="T9" fmla="*/ 6 h 51"/>
                <a:gd name="T10" fmla="*/ 6 w 29"/>
                <a:gd name="T11" fmla="*/ 0 h 51"/>
                <a:gd name="T12" fmla="*/ 1 w 29"/>
                <a:gd name="T13" fmla="*/ 9 h 51"/>
                <a:gd name="T14" fmla="*/ 2 w 29"/>
                <a:gd name="T15" fmla="*/ 14 h 51"/>
                <a:gd name="T16" fmla="*/ 2 w 29"/>
                <a:gd name="T17" fmla="*/ 24 h 51"/>
                <a:gd name="T18" fmla="*/ 6 w 29"/>
                <a:gd name="T19" fmla="*/ 43 h 51"/>
                <a:gd name="T20" fmla="*/ 20 w 29"/>
                <a:gd name="T21" fmla="*/ 50 h 51"/>
                <a:gd name="T22" fmla="*/ 26 w 29"/>
                <a:gd name="T23" fmla="*/ 47 h 51"/>
                <a:gd name="T24" fmla="*/ 15 w 29"/>
                <a:gd name="T25" fmla="*/ 31 h 51"/>
                <a:gd name="T26" fmla="*/ 16 w 29"/>
                <a:gd name="T27" fmla="*/ 29 h 51"/>
                <a:gd name="T28" fmla="*/ 20 w 29"/>
                <a:gd name="T29" fmla="*/ 35 h 51"/>
                <a:gd name="T30" fmla="*/ 25 w 29"/>
                <a:gd name="T31" fmla="*/ 38 h 51"/>
                <a:gd name="T32" fmla="*/ 23 w 29"/>
                <a:gd name="T33"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1">
                  <a:moveTo>
                    <a:pt x="23" y="32"/>
                  </a:moveTo>
                  <a:cubicBezTo>
                    <a:pt x="21" y="28"/>
                    <a:pt x="20" y="23"/>
                    <a:pt x="19" y="22"/>
                  </a:cubicBezTo>
                  <a:cubicBezTo>
                    <a:pt x="19" y="21"/>
                    <a:pt x="17" y="19"/>
                    <a:pt x="17" y="19"/>
                  </a:cubicBezTo>
                  <a:cubicBezTo>
                    <a:pt x="16" y="18"/>
                    <a:pt x="14" y="16"/>
                    <a:pt x="13" y="14"/>
                  </a:cubicBezTo>
                  <a:cubicBezTo>
                    <a:pt x="12" y="6"/>
                    <a:pt x="12" y="6"/>
                    <a:pt x="12" y="6"/>
                  </a:cubicBezTo>
                  <a:cubicBezTo>
                    <a:pt x="12" y="2"/>
                    <a:pt x="9" y="0"/>
                    <a:pt x="6" y="0"/>
                  </a:cubicBezTo>
                  <a:cubicBezTo>
                    <a:pt x="1" y="1"/>
                    <a:pt x="0" y="5"/>
                    <a:pt x="1" y="9"/>
                  </a:cubicBezTo>
                  <a:cubicBezTo>
                    <a:pt x="2" y="14"/>
                    <a:pt x="2" y="14"/>
                    <a:pt x="2" y="14"/>
                  </a:cubicBezTo>
                  <a:cubicBezTo>
                    <a:pt x="3" y="17"/>
                    <a:pt x="2" y="20"/>
                    <a:pt x="2" y="24"/>
                  </a:cubicBezTo>
                  <a:cubicBezTo>
                    <a:pt x="1" y="30"/>
                    <a:pt x="3" y="37"/>
                    <a:pt x="6" y="43"/>
                  </a:cubicBezTo>
                  <a:cubicBezTo>
                    <a:pt x="8" y="47"/>
                    <a:pt x="13" y="48"/>
                    <a:pt x="20" y="50"/>
                  </a:cubicBezTo>
                  <a:cubicBezTo>
                    <a:pt x="23" y="51"/>
                    <a:pt x="29" y="51"/>
                    <a:pt x="26" y="47"/>
                  </a:cubicBezTo>
                  <a:cubicBezTo>
                    <a:pt x="24" y="45"/>
                    <a:pt x="14" y="41"/>
                    <a:pt x="15" y="31"/>
                  </a:cubicBezTo>
                  <a:cubicBezTo>
                    <a:pt x="15" y="30"/>
                    <a:pt x="15" y="29"/>
                    <a:pt x="16" y="29"/>
                  </a:cubicBezTo>
                  <a:cubicBezTo>
                    <a:pt x="18" y="29"/>
                    <a:pt x="19" y="33"/>
                    <a:pt x="20" y="35"/>
                  </a:cubicBezTo>
                  <a:cubicBezTo>
                    <a:pt x="22" y="37"/>
                    <a:pt x="24" y="38"/>
                    <a:pt x="25" y="38"/>
                  </a:cubicBezTo>
                  <a:cubicBezTo>
                    <a:pt x="26" y="37"/>
                    <a:pt x="24" y="35"/>
                    <a:pt x="23" y="32"/>
                  </a:cubicBezTo>
                  <a:close/>
                </a:path>
              </a:pathLst>
            </a:custGeom>
            <a:solidFill>
              <a:srgbClr val="FAB9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54" name="Freeform 211"/>
            <p:cNvSpPr/>
            <p:nvPr/>
          </p:nvSpPr>
          <p:spPr bwMode="auto">
            <a:xfrm>
              <a:off x="9523457" y="3299377"/>
              <a:ext cx="935667" cy="932688"/>
            </a:xfrm>
            <a:custGeom>
              <a:avLst/>
              <a:gdLst>
                <a:gd name="T0" fmla="*/ 177 w 183"/>
                <a:gd name="T1" fmla="*/ 25 h 182"/>
                <a:gd name="T2" fmla="*/ 99 w 183"/>
                <a:gd name="T3" fmla="*/ 144 h 182"/>
                <a:gd name="T4" fmla="*/ 6 w 183"/>
                <a:gd name="T5" fmla="*/ 182 h 182"/>
                <a:gd name="T6" fmla="*/ 2 w 183"/>
                <a:gd name="T7" fmla="*/ 176 h 182"/>
                <a:gd name="T8" fmla="*/ 0 w 183"/>
                <a:gd name="T9" fmla="*/ 170 h 182"/>
                <a:gd name="T10" fmla="*/ 93 w 183"/>
                <a:gd name="T11" fmla="*/ 116 h 182"/>
                <a:gd name="T12" fmla="*/ 152 w 183"/>
                <a:gd name="T13" fmla="*/ 14 h 182"/>
                <a:gd name="T14" fmla="*/ 177 w 183"/>
                <a:gd name="T15" fmla="*/ 25 h 1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3" h="182">
                  <a:moveTo>
                    <a:pt x="177" y="25"/>
                  </a:moveTo>
                  <a:cubicBezTo>
                    <a:pt x="167" y="59"/>
                    <a:pt x="139" y="122"/>
                    <a:pt x="99" y="144"/>
                  </a:cubicBezTo>
                  <a:cubicBezTo>
                    <a:pt x="72" y="159"/>
                    <a:pt x="6" y="182"/>
                    <a:pt x="6" y="182"/>
                  </a:cubicBezTo>
                  <a:cubicBezTo>
                    <a:pt x="6" y="182"/>
                    <a:pt x="4" y="179"/>
                    <a:pt x="2" y="176"/>
                  </a:cubicBezTo>
                  <a:cubicBezTo>
                    <a:pt x="1" y="174"/>
                    <a:pt x="0" y="170"/>
                    <a:pt x="0" y="170"/>
                  </a:cubicBezTo>
                  <a:cubicBezTo>
                    <a:pt x="0" y="170"/>
                    <a:pt x="82" y="128"/>
                    <a:pt x="93" y="116"/>
                  </a:cubicBezTo>
                  <a:cubicBezTo>
                    <a:pt x="104" y="104"/>
                    <a:pt x="141" y="26"/>
                    <a:pt x="152" y="14"/>
                  </a:cubicBezTo>
                  <a:cubicBezTo>
                    <a:pt x="164" y="0"/>
                    <a:pt x="183" y="6"/>
                    <a:pt x="177" y="25"/>
                  </a:cubicBezTo>
                  <a:close/>
                </a:path>
              </a:pathLst>
            </a:custGeom>
            <a:solidFill>
              <a:srgbClr val="B0B0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55" name="Freeform 212"/>
            <p:cNvSpPr/>
            <p:nvPr/>
          </p:nvSpPr>
          <p:spPr bwMode="auto">
            <a:xfrm>
              <a:off x="10250536" y="3281498"/>
              <a:ext cx="673442" cy="980365"/>
            </a:xfrm>
            <a:custGeom>
              <a:avLst/>
              <a:gdLst>
                <a:gd name="T0" fmla="*/ 0 w 226"/>
                <a:gd name="T1" fmla="*/ 329 h 329"/>
                <a:gd name="T2" fmla="*/ 44 w 226"/>
                <a:gd name="T3" fmla="*/ 17 h 329"/>
                <a:gd name="T4" fmla="*/ 164 w 226"/>
                <a:gd name="T5" fmla="*/ 0 h 329"/>
                <a:gd name="T6" fmla="*/ 226 w 226"/>
                <a:gd name="T7" fmla="*/ 328 h 329"/>
                <a:gd name="T8" fmla="*/ 0 w 226"/>
                <a:gd name="T9" fmla="*/ 329 h 329"/>
              </a:gdLst>
              <a:ahLst/>
              <a:cxnLst>
                <a:cxn ang="0">
                  <a:pos x="T0" y="T1"/>
                </a:cxn>
                <a:cxn ang="0">
                  <a:pos x="T2" y="T3"/>
                </a:cxn>
                <a:cxn ang="0">
                  <a:pos x="T4" y="T5"/>
                </a:cxn>
                <a:cxn ang="0">
                  <a:pos x="T6" y="T7"/>
                </a:cxn>
                <a:cxn ang="0">
                  <a:pos x="T8" y="T9"/>
                </a:cxn>
              </a:cxnLst>
              <a:rect l="0" t="0" r="r" b="b"/>
              <a:pathLst>
                <a:path w="226" h="329">
                  <a:moveTo>
                    <a:pt x="0" y="329"/>
                  </a:moveTo>
                  <a:lnTo>
                    <a:pt x="44" y="17"/>
                  </a:lnTo>
                  <a:lnTo>
                    <a:pt x="164" y="0"/>
                  </a:lnTo>
                  <a:lnTo>
                    <a:pt x="226" y="328"/>
                  </a:lnTo>
                  <a:lnTo>
                    <a:pt x="0" y="329"/>
                  </a:lnTo>
                  <a:close/>
                </a:path>
              </a:pathLst>
            </a:custGeom>
            <a:solidFill>
              <a:srgbClr val="FAB9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56" name="Freeform 213"/>
            <p:cNvSpPr/>
            <p:nvPr/>
          </p:nvSpPr>
          <p:spPr bwMode="auto">
            <a:xfrm>
              <a:off x="10831603" y="5650465"/>
              <a:ext cx="271165" cy="321822"/>
            </a:xfrm>
            <a:custGeom>
              <a:avLst/>
              <a:gdLst>
                <a:gd name="T0" fmla="*/ 36 w 53"/>
                <a:gd name="T1" fmla="*/ 6 h 63"/>
                <a:gd name="T2" fmla="*/ 43 w 53"/>
                <a:gd name="T3" fmla="*/ 29 h 63"/>
                <a:gd name="T4" fmla="*/ 44 w 53"/>
                <a:gd name="T5" fmla="*/ 32 h 63"/>
                <a:gd name="T6" fmla="*/ 49 w 53"/>
                <a:gd name="T7" fmla="*/ 40 h 63"/>
                <a:gd name="T8" fmla="*/ 45 w 53"/>
                <a:gd name="T9" fmla="*/ 53 h 63"/>
                <a:gd name="T10" fmla="*/ 24 w 53"/>
                <a:gd name="T11" fmla="*/ 60 h 63"/>
                <a:gd name="T12" fmla="*/ 0 w 53"/>
                <a:gd name="T13" fmla="*/ 57 h 63"/>
                <a:gd name="T14" fmla="*/ 16 w 53"/>
                <a:gd name="T15" fmla="*/ 49 h 63"/>
                <a:gd name="T16" fmla="*/ 25 w 53"/>
                <a:gd name="T17" fmla="*/ 43 h 63"/>
                <a:gd name="T18" fmla="*/ 21 w 53"/>
                <a:gd name="T19" fmla="*/ 10 h 63"/>
                <a:gd name="T20" fmla="*/ 25 w 53"/>
                <a:gd name="T21" fmla="*/ 1 h 63"/>
                <a:gd name="T22" fmla="*/ 28 w 53"/>
                <a:gd name="T23" fmla="*/ 1 h 63"/>
                <a:gd name="T24" fmla="*/ 36 w 53"/>
                <a:gd name="T25" fmla="*/ 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 h="63">
                  <a:moveTo>
                    <a:pt x="36" y="6"/>
                  </a:moveTo>
                  <a:cubicBezTo>
                    <a:pt x="43" y="29"/>
                    <a:pt x="43" y="29"/>
                    <a:pt x="43" y="29"/>
                  </a:cubicBezTo>
                  <a:cubicBezTo>
                    <a:pt x="43" y="30"/>
                    <a:pt x="44" y="31"/>
                    <a:pt x="44" y="32"/>
                  </a:cubicBezTo>
                  <a:cubicBezTo>
                    <a:pt x="49" y="40"/>
                    <a:pt x="49" y="40"/>
                    <a:pt x="49" y="40"/>
                  </a:cubicBezTo>
                  <a:cubicBezTo>
                    <a:pt x="53" y="44"/>
                    <a:pt x="50" y="51"/>
                    <a:pt x="45" y="53"/>
                  </a:cubicBezTo>
                  <a:cubicBezTo>
                    <a:pt x="45" y="53"/>
                    <a:pt x="35" y="56"/>
                    <a:pt x="24" y="60"/>
                  </a:cubicBezTo>
                  <a:cubicBezTo>
                    <a:pt x="14" y="63"/>
                    <a:pt x="0" y="60"/>
                    <a:pt x="0" y="57"/>
                  </a:cubicBezTo>
                  <a:cubicBezTo>
                    <a:pt x="0" y="51"/>
                    <a:pt x="6" y="56"/>
                    <a:pt x="16" y="49"/>
                  </a:cubicBezTo>
                  <a:cubicBezTo>
                    <a:pt x="19" y="47"/>
                    <a:pt x="22" y="45"/>
                    <a:pt x="25" y="43"/>
                  </a:cubicBezTo>
                  <a:cubicBezTo>
                    <a:pt x="34" y="36"/>
                    <a:pt x="27" y="19"/>
                    <a:pt x="21" y="10"/>
                  </a:cubicBezTo>
                  <a:cubicBezTo>
                    <a:pt x="20" y="6"/>
                    <a:pt x="22" y="2"/>
                    <a:pt x="25" y="1"/>
                  </a:cubicBezTo>
                  <a:cubicBezTo>
                    <a:pt x="28" y="1"/>
                    <a:pt x="28" y="1"/>
                    <a:pt x="28" y="1"/>
                  </a:cubicBezTo>
                  <a:cubicBezTo>
                    <a:pt x="31" y="0"/>
                    <a:pt x="35" y="2"/>
                    <a:pt x="36" y="6"/>
                  </a:cubicBezTo>
                  <a:close/>
                </a:path>
              </a:pathLst>
            </a:custGeom>
            <a:solidFill>
              <a:srgbClr val="FAB9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57" name="Freeform 214"/>
            <p:cNvSpPr/>
            <p:nvPr/>
          </p:nvSpPr>
          <p:spPr bwMode="auto">
            <a:xfrm>
              <a:off x="10044928" y="4238025"/>
              <a:ext cx="601926" cy="1528654"/>
            </a:xfrm>
            <a:custGeom>
              <a:avLst/>
              <a:gdLst>
                <a:gd name="T0" fmla="*/ 118 w 118"/>
                <a:gd name="T1" fmla="*/ 7 h 299"/>
                <a:gd name="T2" fmla="*/ 40 w 118"/>
                <a:gd name="T3" fmla="*/ 0 h 299"/>
                <a:gd name="T4" fmla="*/ 5 w 118"/>
                <a:gd name="T5" fmla="*/ 143 h 299"/>
                <a:gd name="T6" fmla="*/ 48 w 118"/>
                <a:gd name="T7" fmla="*/ 297 h 299"/>
                <a:gd name="T8" fmla="*/ 62 w 118"/>
                <a:gd name="T9" fmla="*/ 295 h 299"/>
                <a:gd name="T10" fmla="*/ 53 w 118"/>
                <a:gd name="T11" fmla="*/ 160 h 299"/>
                <a:gd name="T12" fmla="*/ 102 w 118"/>
                <a:gd name="T13" fmla="*/ 63 h 299"/>
                <a:gd name="T14" fmla="*/ 118 w 118"/>
                <a:gd name="T15" fmla="*/ 7 h 2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299">
                  <a:moveTo>
                    <a:pt x="118" y="7"/>
                  </a:moveTo>
                  <a:cubicBezTo>
                    <a:pt x="40" y="0"/>
                    <a:pt x="40" y="0"/>
                    <a:pt x="40" y="0"/>
                  </a:cubicBezTo>
                  <a:cubicBezTo>
                    <a:pt x="40" y="0"/>
                    <a:pt x="13" y="99"/>
                    <a:pt x="5" y="143"/>
                  </a:cubicBezTo>
                  <a:cubicBezTo>
                    <a:pt x="0" y="174"/>
                    <a:pt x="48" y="297"/>
                    <a:pt x="48" y="297"/>
                  </a:cubicBezTo>
                  <a:cubicBezTo>
                    <a:pt x="53" y="299"/>
                    <a:pt x="57" y="296"/>
                    <a:pt x="62" y="295"/>
                  </a:cubicBezTo>
                  <a:cubicBezTo>
                    <a:pt x="62" y="295"/>
                    <a:pt x="48" y="187"/>
                    <a:pt x="53" y="160"/>
                  </a:cubicBezTo>
                  <a:cubicBezTo>
                    <a:pt x="58" y="133"/>
                    <a:pt x="99" y="77"/>
                    <a:pt x="102" y="63"/>
                  </a:cubicBezTo>
                  <a:cubicBezTo>
                    <a:pt x="107" y="33"/>
                    <a:pt x="118" y="7"/>
                    <a:pt x="118" y="7"/>
                  </a:cubicBezTo>
                  <a:close/>
                </a:path>
              </a:pathLst>
            </a:custGeom>
            <a:solidFill>
              <a:srgbClr val="5046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58" name="Freeform 215"/>
            <p:cNvSpPr/>
            <p:nvPr/>
          </p:nvSpPr>
          <p:spPr bwMode="auto">
            <a:xfrm>
              <a:off x="10432306" y="4133730"/>
              <a:ext cx="601926" cy="1632948"/>
            </a:xfrm>
            <a:custGeom>
              <a:avLst/>
              <a:gdLst>
                <a:gd name="T0" fmla="*/ 26 w 118"/>
                <a:gd name="T1" fmla="*/ 28 h 319"/>
                <a:gd name="T2" fmla="*/ 34 w 118"/>
                <a:gd name="T3" fmla="*/ 195 h 319"/>
                <a:gd name="T4" fmla="*/ 105 w 118"/>
                <a:gd name="T5" fmla="*/ 319 h 319"/>
                <a:gd name="T6" fmla="*/ 118 w 118"/>
                <a:gd name="T7" fmla="*/ 314 h 319"/>
                <a:gd name="T8" fmla="*/ 103 w 118"/>
                <a:gd name="T9" fmla="*/ 255 h 319"/>
                <a:gd name="T10" fmla="*/ 84 w 118"/>
                <a:gd name="T11" fmla="*/ 153 h 319"/>
                <a:gd name="T12" fmla="*/ 96 w 118"/>
                <a:gd name="T13" fmla="*/ 28 h 319"/>
                <a:gd name="T14" fmla="*/ 26 w 118"/>
                <a:gd name="T15" fmla="*/ 28 h 3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319">
                  <a:moveTo>
                    <a:pt x="26" y="28"/>
                  </a:moveTo>
                  <a:cubicBezTo>
                    <a:pt x="18" y="71"/>
                    <a:pt x="0" y="135"/>
                    <a:pt x="34" y="195"/>
                  </a:cubicBezTo>
                  <a:cubicBezTo>
                    <a:pt x="69" y="256"/>
                    <a:pt x="105" y="319"/>
                    <a:pt x="105" y="319"/>
                  </a:cubicBezTo>
                  <a:cubicBezTo>
                    <a:pt x="109" y="319"/>
                    <a:pt x="114" y="317"/>
                    <a:pt x="118" y="314"/>
                  </a:cubicBezTo>
                  <a:cubicBezTo>
                    <a:pt x="118" y="314"/>
                    <a:pt x="112" y="287"/>
                    <a:pt x="103" y="255"/>
                  </a:cubicBezTo>
                  <a:cubicBezTo>
                    <a:pt x="93" y="218"/>
                    <a:pt x="80" y="175"/>
                    <a:pt x="84" y="153"/>
                  </a:cubicBezTo>
                  <a:cubicBezTo>
                    <a:pt x="91" y="111"/>
                    <a:pt x="98" y="55"/>
                    <a:pt x="96" y="28"/>
                  </a:cubicBezTo>
                  <a:cubicBezTo>
                    <a:pt x="94" y="0"/>
                    <a:pt x="30" y="5"/>
                    <a:pt x="26" y="28"/>
                  </a:cubicBezTo>
                  <a:close/>
                </a:path>
              </a:pathLst>
            </a:custGeom>
            <a:solidFill>
              <a:srgbClr val="5046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59" name="Freeform 216"/>
            <p:cNvSpPr/>
            <p:nvPr/>
          </p:nvSpPr>
          <p:spPr bwMode="auto">
            <a:xfrm>
              <a:off x="10229677" y="3281498"/>
              <a:ext cx="703241" cy="1036982"/>
            </a:xfrm>
            <a:custGeom>
              <a:avLst/>
              <a:gdLst>
                <a:gd name="T0" fmla="*/ 5 w 138"/>
                <a:gd name="T1" fmla="*/ 195 h 203"/>
                <a:gd name="T2" fmla="*/ 1 w 138"/>
                <a:gd name="T3" fmla="*/ 187 h 203"/>
                <a:gd name="T4" fmla="*/ 30 w 138"/>
                <a:gd name="T5" fmla="*/ 10 h 203"/>
                <a:gd name="T6" fmla="*/ 100 w 138"/>
                <a:gd name="T7" fmla="*/ 0 h 203"/>
                <a:gd name="T8" fmla="*/ 137 w 138"/>
                <a:gd name="T9" fmla="*/ 188 h 203"/>
                <a:gd name="T10" fmla="*/ 132 w 138"/>
                <a:gd name="T11" fmla="*/ 195 h 203"/>
                <a:gd name="T12" fmla="*/ 52 w 138"/>
                <a:gd name="T13" fmla="*/ 203 h 203"/>
                <a:gd name="T14" fmla="*/ 5 w 138"/>
                <a:gd name="T15" fmla="*/ 195 h 2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203">
                  <a:moveTo>
                    <a:pt x="5" y="195"/>
                  </a:moveTo>
                  <a:cubicBezTo>
                    <a:pt x="2" y="193"/>
                    <a:pt x="0" y="190"/>
                    <a:pt x="1" y="187"/>
                  </a:cubicBezTo>
                  <a:cubicBezTo>
                    <a:pt x="30" y="10"/>
                    <a:pt x="30" y="10"/>
                    <a:pt x="30" y="10"/>
                  </a:cubicBezTo>
                  <a:cubicBezTo>
                    <a:pt x="100" y="0"/>
                    <a:pt x="100" y="0"/>
                    <a:pt x="100" y="0"/>
                  </a:cubicBezTo>
                  <a:cubicBezTo>
                    <a:pt x="137" y="188"/>
                    <a:pt x="137" y="188"/>
                    <a:pt x="137" y="188"/>
                  </a:cubicBezTo>
                  <a:cubicBezTo>
                    <a:pt x="138" y="191"/>
                    <a:pt x="136" y="195"/>
                    <a:pt x="132" y="195"/>
                  </a:cubicBezTo>
                  <a:cubicBezTo>
                    <a:pt x="119" y="198"/>
                    <a:pt x="88" y="203"/>
                    <a:pt x="52" y="203"/>
                  </a:cubicBezTo>
                  <a:cubicBezTo>
                    <a:pt x="26" y="203"/>
                    <a:pt x="11" y="198"/>
                    <a:pt x="5" y="195"/>
                  </a:cubicBezTo>
                  <a:close/>
                </a:path>
              </a:pathLst>
            </a:custGeom>
            <a:solidFill>
              <a:srgbClr val="D2F0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60" name="Freeform 217"/>
            <p:cNvSpPr/>
            <p:nvPr/>
          </p:nvSpPr>
          <p:spPr bwMode="auto">
            <a:xfrm>
              <a:off x="10602156" y="3284478"/>
              <a:ext cx="378439" cy="1337945"/>
            </a:xfrm>
            <a:custGeom>
              <a:avLst/>
              <a:gdLst>
                <a:gd name="T0" fmla="*/ 11 w 74"/>
                <a:gd name="T1" fmla="*/ 46 h 261"/>
                <a:gd name="T2" fmla="*/ 25 w 74"/>
                <a:gd name="T3" fmla="*/ 155 h 261"/>
                <a:gd name="T4" fmla="*/ 18 w 74"/>
                <a:gd name="T5" fmla="*/ 247 h 261"/>
                <a:gd name="T6" fmla="*/ 73 w 74"/>
                <a:gd name="T7" fmla="*/ 231 h 261"/>
                <a:gd name="T8" fmla="*/ 57 w 74"/>
                <a:gd name="T9" fmla="*/ 95 h 261"/>
                <a:gd name="T10" fmla="*/ 23 w 74"/>
                <a:gd name="T11" fmla="*/ 0 h 261"/>
                <a:gd name="T12" fmla="*/ 10 w 74"/>
                <a:gd name="T13" fmla="*/ 1 h 261"/>
                <a:gd name="T14" fmla="*/ 11 w 74"/>
                <a:gd name="T15" fmla="*/ 46 h 2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261">
                  <a:moveTo>
                    <a:pt x="11" y="46"/>
                  </a:moveTo>
                  <a:cubicBezTo>
                    <a:pt x="19" y="69"/>
                    <a:pt x="33" y="115"/>
                    <a:pt x="25" y="155"/>
                  </a:cubicBezTo>
                  <a:cubicBezTo>
                    <a:pt x="14" y="211"/>
                    <a:pt x="0" y="234"/>
                    <a:pt x="18" y="247"/>
                  </a:cubicBezTo>
                  <a:cubicBezTo>
                    <a:pt x="37" y="261"/>
                    <a:pt x="72" y="239"/>
                    <a:pt x="73" y="231"/>
                  </a:cubicBezTo>
                  <a:cubicBezTo>
                    <a:pt x="74" y="224"/>
                    <a:pt x="66" y="134"/>
                    <a:pt x="57" y="95"/>
                  </a:cubicBezTo>
                  <a:cubicBezTo>
                    <a:pt x="48" y="56"/>
                    <a:pt x="23" y="0"/>
                    <a:pt x="23" y="0"/>
                  </a:cubicBezTo>
                  <a:cubicBezTo>
                    <a:pt x="10" y="1"/>
                    <a:pt x="10" y="1"/>
                    <a:pt x="10" y="1"/>
                  </a:cubicBezTo>
                  <a:cubicBezTo>
                    <a:pt x="10" y="1"/>
                    <a:pt x="7" y="35"/>
                    <a:pt x="11" y="46"/>
                  </a:cubicBezTo>
                  <a:close/>
                </a:path>
              </a:pathLst>
            </a:custGeom>
            <a:solidFill>
              <a:srgbClr val="B0B0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61" name="Freeform 218"/>
            <p:cNvSpPr/>
            <p:nvPr/>
          </p:nvSpPr>
          <p:spPr bwMode="auto">
            <a:xfrm>
              <a:off x="10152202" y="3320236"/>
              <a:ext cx="357580" cy="1218752"/>
            </a:xfrm>
            <a:custGeom>
              <a:avLst/>
              <a:gdLst>
                <a:gd name="T0" fmla="*/ 57 w 70"/>
                <a:gd name="T1" fmla="*/ 0 h 238"/>
                <a:gd name="T2" fmla="*/ 56 w 70"/>
                <a:gd name="T3" fmla="*/ 63 h 238"/>
                <a:gd name="T4" fmla="*/ 35 w 70"/>
                <a:gd name="T5" fmla="*/ 233 h 238"/>
                <a:gd name="T6" fmla="*/ 0 w 70"/>
                <a:gd name="T7" fmla="*/ 205 h 238"/>
                <a:gd name="T8" fmla="*/ 16 w 70"/>
                <a:gd name="T9" fmla="*/ 138 h 238"/>
                <a:gd name="T10" fmla="*/ 31 w 70"/>
                <a:gd name="T11" fmla="*/ 15 h 238"/>
                <a:gd name="T12" fmla="*/ 43 w 70"/>
                <a:gd name="T13" fmla="*/ 2 h 238"/>
                <a:gd name="T14" fmla="*/ 57 w 70"/>
                <a:gd name="T15" fmla="*/ 0 h 2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38">
                  <a:moveTo>
                    <a:pt x="57" y="0"/>
                  </a:moveTo>
                  <a:cubicBezTo>
                    <a:pt x="57" y="0"/>
                    <a:pt x="51" y="25"/>
                    <a:pt x="56" y="63"/>
                  </a:cubicBezTo>
                  <a:cubicBezTo>
                    <a:pt x="60" y="101"/>
                    <a:pt x="70" y="216"/>
                    <a:pt x="35" y="233"/>
                  </a:cubicBezTo>
                  <a:cubicBezTo>
                    <a:pt x="25" y="238"/>
                    <a:pt x="0" y="210"/>
                    <a:pt x="0" y="205"/>
                  </a:cubicBezTo>
                  <a:cubicBezTo>
                    <a:pt x="0" y="196"/>
                    <a:pt x="8" y="166"/>
                    <a:pt x="16" y="138"/>
                  </a:cubicBezTo>
                  <a:cubicBezTo>
                    <a:pt x="22" y="116"/>
                    <a:pt x="29" y="43"/>
                    <a:pt x="31" y="15"/>
                  </a:cubicBezTo>
                  <a:cubicBezTo>
                    <a:pt x="31" y="8"/>
                    <a:pt x="36" y="3"/>
                    <a:pt x="43" y="2"/>
                  </a:cubicBezTo>
                  <a:lnTo>
                    <a:pt x="57" y="0"/>
                  </a:lnTo>
                  <a:close/>
                </a:path>
              </a:pathLst>
            </a:custGeom>
            <a:solidFill>
              <a:srgbClr val="B0B0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62" name="Freeform 219"/>
            <p:cNvSpPr/>
            <p:nvPr/>
          </p:nvSpPr>
          <p:spPr bwMode="auto">
            <a:xfrm>
              <a:off x="10524681" y="2906039"/>
              <a:ext cx="235407" cy="327782"/>
            </a:xfrm>
            <a:custGeom>
              <a:avLst/>
              <a:gdLst>
                <a:gd name="T0" fmla="*/ 35 w 46"/>
                <a:gd name="T1" fmla="*/ 4 h 64"/>
                <a:gd name="T2" fmla="*/ 40 w 46"/>
                <a:gd name="T3" fmla="*/ 22 h 64"/>
                <a:gd name="T4" fmla="*/ 35 w 46"/>
                <a:gd name="T5" fmla="*/ 42 h 64"/>
                <a:gd name="T6" fmla="*/ 29 w 46"/>
                <a:gd name="T7" fmla="*/ 59 h 64"/>
                <a:gd name="T8" fmla="*/ 3 w 46"/>
                <a:gd name="T9" fmla="*/ 57 h 64"/>
                <a:gd name="T10" fmla="*/ 35 w 46"/>
                <a:gd name="T11" fmla="*/ 4 h 64"/>
              </a:gdLst>
              <a:ahLst/>
              <a:cxnLst>
                <a:cxn ang="0">
                  <a:pos x="T0" y="T1"/>
                </a:cxn>
                <a:cxn ang="0">
                  <a:pos x="T2" y="T3"/>
                </a:cxn>
                <a:cxn ang="0">
                  <a:pos x="T4" y="T5"/>
                </a:cxn>
                <a:cxn ang="0">
                  <a:pos x="T6" y="T7"/>
                </a:cxn>
                <a:cxn ang="0">
                  <a:pos x="T8" y="T9"/>
                </a:cxn>
                <a:cxn ang="0">
                  <a:pos x="T10" y="T11"/>
                </a:cxn>
              </a:cxnLst>
              <a:rect l="0" t="0" r="r" b="b"/>
              <a:pathLst>
                <a:path w="46" h="64">
                  <a:moveTo>
                    <a:pt x="35" y="4"/>
                  </a:moveTo>
                  <a:cubicBezTo>
                    <a:pt x="35" y="4"/>
                    <a:pt x="33" y="15"/>
                    <a:pt x="40" y="22"/>
                  </a:cubicBezTo>
                  <a:cubicBezTo>
                    <a:pt x="46" y="30"/>
                    <a:pt x="37" y="37"/>
                    <a:pt x="35" y="42"/>
                  </a:cubicBezTo>
                  <a:cubicBezTo>
                    <a:pt x="32" y="48"/>
                    <a:pt x="35" y="55"/>
                    <a:pt x="29" y="59"/>
                  </a:cubicBezTo>
                  <a:cubicBezTo>
                    <a:pt x="23" y="63"/>
                    <a:pt x="6" y="64"/>
                    <a:pt x="3" y="57"/>
                  </a:cubicBezTo>
                  <a:cubicBezTo>
                    <a:pt x="0" y="51"/>
                    <a:pt x="15" y="0"/>
                    <a:pt x="35" y="4"/>
                  </a:cubicBezTo>
                  <a:close/>
                </a:path>
              </a:pathLst>
            </a:custGeom>
            <a:solidFill>
              <a:srgbClr val="4137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63" name="Freeform 220"/>
            <p:cNvSpPr/>
            <p:nvPr/>
          </p:nvSpPr>
          <p:spPr bwMode="auto">
            <a:xfrm>
              <a:off x="10339931" y="2834523"/>
              <a:ext cx="363540" cy="375459"/>
            </a:xfrm>
            <a:custGeom>
              <a:avLst/>
              <a:gdLst>
                <a:gd name="T0" fmla="*/ 1 w 71"/>
                <a:gd name="T1" fmla="*/ 32 h 73"/>
                <a:gd name="T2" fmla="*/ 51 w 71"/>
                <a:gd name="T3" fmla="*/ 73 h 73"/>
                <a:gd name="T4" fmla="*/ 71 w 71"/>
                <a:gd name="T5" fmla="*/ 17 h 73"/>
                <a:gd name="T6" fmla="*/ 37 w 71"/>
                <a:gd name="T7" fmla="*/ 0 h 73"/>
                <a:gd name="T8" fmla="*/ 3 w 71"/>
                <a:gd name="T9" fmla="*/ 22 h 73"/>
                <a:gd name="T10" fmla="*/ 1 w 71"/>
                <a:gd name="T11" fmla="*/ 32 h 73"/>
              </a:gdLst>
              <a:ahLst/>
              <a:cxnLst>
                <a:cxn ang="0">
                  <a:pos x="T0" y="T1"/>
                </a:cxn>
                <a:cxn ang="0">
                  <a:pos x="T2" y="T3"/>
                </a:cxn>
                <a:cxn ang="0">
                  <a:pos x="T4" y="T5"/>
                </a:cxn>
                <a:cxn ang="0">
                  <a:pos x="T6" y="T7"/>
                </a:cxn>
                <a:cxn ang="0">
                  <a:pos x="T8" y="T9"/>
                </a:cxn>
                <a:cxn ang="0">
                  <a:pos x="T10" y="T11"/>
                </a:cxn>
              </a:cxnLst>
              <a:rect l="0" t="0" r="r" b="b"/>
              <a:pathLst>
                <a:path w="71" h="73">
                  <a:moveTo>
                    <a:pt x="1" y="32"/>
                  </a:moveTo>
                  <a:cubicBezTo>
                    <a:pt x="0" y="66"/>
                    <a:pt x="32" y="73"/>
                    <a:pt x="51" y="73"/>
                  </a:cubicBezTo>
                  <a:cubicBezTo>
                    <a:pt x="70" y="73"/>
                    <a:pt x="71" y="32"/>
                    <a:pt x="71" y="17"/>
                  </a:cubicBezTo>
                  <a:cubicBezTo>
                    <a:pt x="71" y="2"/>
                    <a:pt x="56" y="0"/>
                    <a:pt x="37" y="0"/>
                  </a:cubicBezTo>
                  <a:cubicBezTo>
                    <a:pt x="23" y="0"/>
                    <a:pt x="9" y="11"/>
                    <a:pt x="3" y="22"/>
                  </a:cubicBezTo>
                  <a:cubicBezTo>
                    <a:pt x="1" y="25"/>
                    <a:pt x="1" y="29"/>
                    <a:pt x="1" y="32"/>
                  </a:cubicBezTo>
                  <a:close/>
                </a:path>
              </a:pathLst>
            </a:custGeom>
            <a:solidFill>
              <a:srgbClr val="4137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64" name="Freeform 221"/>
            <p:cNvSpPr/>
            <p:nvPr/>
          </p:nvSpPr>
          <p:spPr bwMode="auto">
            <a:xfrm>
              <a:off x="10357810" y="2900080"/>
              <a:ext cx="280104" cy="488693"/>
            </a:xfrm>
            <a:custGeom>
              <a:avLst/>
              <a:gdLst>
                <a:gd name="T0" fmla="*/ 33 w 55"/>
                <a:gd name="T1" fmla="*/ 0 h 95"/>
                <a:gd name="T2" fmla="*/ 55 w 55"/>
                <a:gd name="T3" fmla="*/ 32 h 95"/>
                <a:gd name="T4" fmla="*/ 49 w 55"/>
                <a:gd name="T5" fmla="*/ 52 h 95"/>
                <a:gd name="T6" fmla="*/ 48 w 55"/>
                <a:gd name="T7" fmla="*/ 64 h 95"/>
                <a:gd name="T8" fmla="*/ 51 w 55"/>
                <a:gd name="T9" fmla="*/ 75 h 95"/>
                <a:gd name="T10" fmla="*/ 41 w 55"/>
                <a:gd name="T11" fmla="*/ 94 h 95"/>
                <a:gd name="T12" fmla="*/ 29 w 55"/>
                <a:gd name="T13" fmla="*/ 92 h 95"/>
                <a:gd name="T14" fmla="*/ 26 w 55"/>
                <a:gd name="T15" fmla="*/ 80 h 95"/>
                <a:gd name="T16" fmla="*/ 27 w 55"/>
                <a:gd name="T17" fmla="*/ 76 h 95"/>
                <a:gd name="T18" fmla="*/ 21 w 55"/>
                <a:gd name="T19" fmla="*/ 66 h 95"/>
                <a:gd name="T20" fmla="*/ 4 w 55"/>
                <a:gd name="T21" fmla="*/ 32 h 95"/>
                <a:gd name="T22" fmla="*/ 33 w 55"/>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95">
                  <a:moveTo>
                    <a:pt x="33" y="0"/>
                  </a:moveTo>
                  <a:cubicBezTo>
                    <a:pt x="49" y="0"/>
                    <a:pt x="55" y="11"/>
                    <a:pt x="55" y="32"/>
                  </a:cubicBezTo>
                  <a:cubicBezTo>
                    <a:pt x="55" y="39"/>
                    <a:pt x="52" y="47"/>
                    <a:pt x="49" y="52"/>
                  </a:cubicBezTo>
                  <a:cubicBezTo>
                    <a:pt x="47" y="55"/>
                    <a:pt x="46" y="60"/>
                    <a:pt x="48" y="64"/>
                  </a:cubicBezTo>
                  <a:cubicBezTo>
                    <a:pt x="51" y="75"/>
                    <a:pt x="51" y="75"/>
                    <a:pt x="51" y="75"/>
                  </a:cubicBezTo>
                  <a:cubicBezTo>
                    <a:pt x="53" y="86"/>
                    <a:pt x="48" y="92"/>
                    <a:pt x="41" y="94"/>
                  </a:cubicBezTo>
                  <a:cubicBezTo>
                    <a:pt x="37" y="95"/>
                    <a:pt x="32" y="94"/>
                    <a:pt x="29" y="92"/>
                  </a:cubicBezTo>
                  <a:cubicBezTo>
                    <a:pt x="25" y="90"/>
                    <a:pt x="25" y="84"/>
                    <a:pt x="26" y="80"/>
                  </a:cubicBezTo>
                  <a:cubicBezTo>
                    <a:pt x="27" y="76"/>
                    <a:pt x="27" y="76"/>
                    <a:pt x="27" y="76"/>
                  </a:cubicBezTo>
                  <a:cubicBezTo>
                    <a:pt x="28" y="72"/>
                    <a:pt x="25" y="67"/>
                    <a:pt x="21" y="66"/>
                  </a:cubicBezTo>
                  <a:cubicBezTo>
                    <a:pt x="9" y="64"/>
                    <a:pt x="7" y="51"/>
                    <a:pt x="4" y="32"/>
                  </a:cubicBezTo>
                  <a:cubicBezTo>
                    <a:pt x="0" y="11"/>
                    <a:pt x="18" y="0"/>
                    <a:pt x="33" y="0"/>
                  </a:cubicBezTo>
                  <a:close/>
                </a:path>
              </a:pathLst>
            </a:custGeom>
            <a:solidFill>
              <a:srgbClr val="FAB9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65" name="Freeform 222"/>
            <p:cNvSpPr/>
            <p:nvPr/>
          </p:nvSpPr>
          <p:spPr bwMode="auto">
            <a:xfrm>
              <a:off x="10295234" y="2840483"/>
              <a:ext cx="381419" cy="223487"/>
            </a:xfrm>
            <a:custGeom>
              <a:avLst/>
              <a:gdLst>
                <a:gd name="T0" fmla="*/ 9 w 75"/>
                <a:gd name="T1" fmla="*/ 3 h 44"/>
                <a:gd name="T2" fmla="*/ 18 w 75"/>
                <a:gd name="T3" fmla="*/ 6 h 44"/>
                <a:gd name="T4" fmla="*/ 28 w 75"/>
                <a:gd name="T5" fmla="*/ 6 h 44"/>
                <a:gd name="T6" fmla="*/ 46 w 75"/>
                <a:gd name="T7" fmla="*/ 0 h 44"/>
                <a:gd name="T8" fmla="*/ 72 w 75"/>
                <a:gd name="T9" fmla="*/ 22 h 44"/>
                <a:gd name="T10" fmla="*/ 70 w 75"/>
                <a:gd name="T11" fmla="*/ 33 h 44"/>
                <a:gd name="T12" fmla="*/ 61 w 75"/>
                <a:gd name="T13" fmla="*/ 41 h 44"/>
                <a:gd name="T14" fmla="*/ 58 w 75"/>
                <a:gd name="T15" fmla="*/ 44 h 44"/>
                <a:gd name="T16" fmla="*/ 55 w 75"/>
                <a:gd name="T17" fmla="*/ 40 h 44"/>
                <a:gd name="T18" fmla="*/ 46 w 75"/>
                <a:gd name="T19" fmla="*/ 30 h 44"/>
                <a:gd name="T20" fmla="*/ 27 w 75"/>
                <a:gd name="T21" fmla="*/ 30 h 44"/>
                <a:gd name="T22" fmla="*/ 0 w 75"/>
                <a:gd name="T23" fmla="*/ 13 h 44"/>
                <a:gd name="T24" fmla="*/ 0 w 75"/>
                <a:gd name="T25" fmla="*/ 11 h 44"/>
                <a:gd name="T26" fmla="*/ 9 w 75"/>
                <a:gd name="T2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 h="44">
                  <a:moveTo>
                    <a:pt x="9" y="3"/>
                  </a:moveTo>
                  <a:cubicBezTo>
                    <a:pt x="18" y="6"/>
                    <a:pt x="18" y="6"/>
                    <a:pt x="18" y="6"/>
                  </a:cubicBezTo>
                  <a:cubicBezTo>
                    <a:pt x="21" y="7"/>
                    <a:pt x="25" y="7"/>
                    <a:pt x="28" y="6"/>
                  </a:cubicBezTo>
                  <a:cubicBezTo>
                    <a:pt x="46" y="0"/>
                    <a:pt x="46" y="0"/>
                    <a:pt x="46" y="0"/>
                  </a:cubicBezTo>
                  <a:cubicBezTo>
                    <a:pt x="57" y="0"/>
                    <a:pt x="75" y="7"/>
                    <a:pt x="72" y="22"/>
                  </a:cubicBezTo>
                  <a:cubicBezTo>
                    <a:pt x="70" y="33"/>
                    <a:pt x="70" y="33"/>
                    <a:pt x="70" y="33"/>
                  </a:cubicBezTo>
                  <a:cubicBezTo>
                    <a:pt x="70" y="38"/>
                    <a:pt x="66" y="41"/>
                    <a:pt x="61" y="41"/>
                  </a:cubicBezTo>
                  <a:cubicBezTo>
                    <a:pt x="61" y="43"/>
                    <a:pt x="60" y="44"/>
                    <a:pt x="58" y="44"/>
                  </a:cubicBezTo>
                  <a:cubicBezTo>
                    <a:pt x="56" y="44"/>
                    <a:pt x="55" y="42"/>
                    <a:pt x="55" y="40"/>
                  </a:cubicBezTo>
                  <a:cubicBezTo>
                    <a:pt x="55" y="35"/>
                    <a:pt x="51" y="31"/>
                    <a:pt x="46" y="30"/>
                  </a:cubicBezTo>
                  <a:cubicBezTo>
                    <a:pt x="40" y="29"/>
                    <a:pt x="34" y="28"/>
                    <a:pt x="27" y="30"/>
                  </a:cubicBezTo>
                  <a:cubicBezTo>
                    <a:pt x="15" y="34"/>
                    <a:pt x="2" y="26"/>
                    <a:pt x="0" y="13"/>
                  </a:cubicBezTo>
                  <a:cubicBezTo>
                    <a:pt x="0" y="12"/>
                    <a:pt x="0" y="11"/>
                    <a:pt x="0" y="11"/>
                  </a:cubicBezTo>
                  <a:cubicBezTo>
                    <a:pt x="0" y="5"/>
                    <a:pt x="5" y="2"/>
                    <a:pt x="9" y="3"/>
                  </a:cubicBezTo>
                  <a:close/>
                </a:path>
              </a:pathLst>
            </a:custGeom>
            <a:solidFill>
              <a:srgbClr val="4137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66" name="Freeform 223"/>
            <p:cNvSpPr/>
            <p:nvPr/>
          </p:nvSpPr>
          <p:spPr bwMode="auto">
            <a:xfrm>
              <a:off x="10590237" y="3019273"/>
              <a:ext cx="71516" cy="92375"/>
            </a:xfrm>
            <a:custGeom>
              <a:avLst/>
              <a:gdLst>
                <a:gd name="T0" fmla="*/ 0 w 14"/>
                <a:gd name="T1" fmla="*/ 9 h 18"/>
                <a:gd name="T2" fmla="*/ 7 w 14"/>
                <a:gd name="T3" fmla="*/ 18 h 18"/>
                <a:gd name="T4" fmla="*/ 14 w 14"/>
                <a:gd name="T5" fmla="*/ 6 h 18"/>
                <a:gd name="T6" fmla="*/ 7 w 14"/>
                <a:gd name="T7" fmla="*/ 0 h 18"/>
                <a:gd name="T8" fmla="*/ 0 w 14"/>
                <a:gd name="T9" fmla="*/ 9 h 18"/>
              </a:gdLst>
              <a:ahLst/>
              <a:cxnLst>
                <a:cxn ang="0">
                  <a:pos x="T0" y="T1"/>
                </a:cxn>
                <a:cxn ang="0">
                  <a:pos x="T2" y="T3"/>
                </a:cxn>
                <a:cxn ang="0">
                  <a:pos x="T4" y="T5"/>
                </a:cxn>
                <a:cxn ang="0">
                  <a:pos x="T6" y="T7"/>
                </a:cxn>
                <a:cxn ang="0">
                  <a:pos x="T8" y="T9"/>
                </a:cxn>
              </a:cxnLst>
              <a:rect l="0" t="0" r="r" b="b"/>
              <a:pathLst>
                <a:path w="14" h="18">
                  <a:moveTo>
                    <a:pt x="0" y="9"/>
                  </a:moveTo>
                  <a:cubicBezTo>
                    <a:pt x="0" y="14"/>
                    <a:pt x="2" y="18"/>
                    <a:pt x="7" y="18"/>
                  </a:cubicBezTo>
                  <a:cubicBezTo>
                    <a:pt x="11" y="18"/>
                    <a:pt x="14" y="11"/>
                    <a:pt x="14" y="6"/>
                  </a:cubicBezTo>
                  <a:cubicBezTo>
                    <a:pt x="14" y="1"/>
                    <a:pt x="11" y="0"/>
                    <a:pt x="7" y="0"/>
                  </a:cubicBezTo>
                  <a:cubicBezTo>
                    <a:pt x="2" y="0"/>
                    <a:pt x="0" y="4"/>
                    <a:pt x="0" y="9"/>
                  </a:cubicBezTo>
                  <a:close/>
                </a:path>
              </a:pathLst>
            </a:custGeom>
            <a:solidFill>
              <a:srgbClr val="FAB9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67" name="Freeform 224"/>
            <p:cNvSpPr/>
            <p:nvPr/>
          </p:nvSpPr>
          <p:spPr bwMode="auto">
            <a:xfrm>
              <a:off x="10396548" y="3055031"/>
              <a:ext cx="35758" cy="107274"/>
            </a:xfrm>
            <a:custGeom>
              <a:avLst/>
              <a:gdLst>
                <a:gd name="T0" fmla="*/ 0 w 7"/>
                <a:gd name="T1" fmla="*/ 16 h 21"/>
                <a:gd name="T2" fmla="*/ 4 w 7"/>
                <a:gd name="T3" fmla="*/ 21 h 21"/>
                <a:gd name="T4" fmla="*/ 7 w 7"/>
                <a:gd name="T5" fmla="*/ 17 h 21"/>
                <a:gd name="T6" fmla="*/ 7 w 7"/>
                <a:gd name="T7" fmla="*/ 2 h 21"/>
                <a:gd name="T8" fmla="*/ 7 w 7"/>
                <a:gd name="T9" fmla="*/ 0 h 21"/>
                <a:gd name="T10" fmla="*/ 5 w 7"/>
                <a:gd name="T11" fmla="*/ 0 h 21"/>
                <a:gd name="T12" fmla="*/ 4 w 7"/>
                <a:gd name="T13" fmla="*/ 1 h 21"/>
                <a:gd name="T14" fmla="*/ 0 w 7"/>
                <a:gd name="T15" fmla="*/ 16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21">
                  <a:moveTo>
                    <a:pt x="0" y="16"/>
                  </a:moveTo>
                  <a:cubicBezTo>
                    <a:pt x="0" y="18"/>
                    <a:pt x="1" y="21"/>
                    <a:pt x="4" y="21"/>
                  </a:cubicBezTo>
                  <a:cubicBezTo>
                    <a:pt x="6" y="21"/>
                    <a:pt x="7" y="19"/>
                    <a:pt x="7" y="17"/>
                  </a:cubicBezTo>
                  <a:cubicBezTo>
                    <a:pt x="7" y="2"/>
                    <a:pt x="7" y="2"/>
                    <a:pt x="7" y="2"/>
                  </a:cubicBezTo>
                  <a:cubicBezTo>
                    <a:pt x="7" y="1"/>
                    <a:pt x="7" y="1"/>
                    <a:pt x="7" y="0"/>
                  </a:cubicBezTo>
                  <a:cubicBezTo>
                    <a:pt x="6" y="0"/>
                    <a:pt x="6" y="0"/>
                    <a:pt x="5" y="0"/>
                  </a:cubicBezTo>
                  <a:cubicBezTo>
                    <a:pt x="4" y="0"/>
                    <a:pt x="4" y="0"/>
                    <a:pt x="4" y="1"/>
                  </a:cubicBezTo>
                  <a:lnTo>
                    <a:pt x="0" y="16"/>
                  </a:lnTo>
                  <a:close/>
                </a:path>
              </a:pathLst>
            </a:custGeom>
            <a:solidFill>
              <a:srgbClr val="FA96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68" name="Freeform 225"/>
            <p:cNvSpPr/>
            <p:nvPr/>
          </p:nvSpPr>
          <p:spPr bwMode="auto">
            <a:xfrm>
              <a:off x="10497862" y="3460288"/>
              <a:ext cx="163891" cy="694301"/>
            </a:xfrm>
            <a:custGeom>
              <a:avLst/>
              <a:gdLst>
                <a:gd name="T0" fmla="*/ 12 w 32"/>
                <a:gd name="T1" fmla="*/ 0 h 136"/>
                <a:gd name="T2" fmla="*/ 14 w 32"/>
                <a:gd name="T3" fmla="*/ 2 h 136"/>
                <a:gd name="T4" fmla="*/ 30 w 32"/>
                <a:gd name="T5" fmla="*/ 64 h 136"/>
                <a:gd name="T6" fmla="*/ 22 w 32"/>
                <a:gd name="T7" fmla="*/ 121 h 136"/>
                <a:gd name="T8" fmla="*/ 12 w 32"/>
                <a:gd name="T9" fmla="*/ 134 h 136"/>
                <a:gd name="T10" fmla="*/ 10 w 32"/>
                <a:gd name="T11" fmla="*/ 135 h 136"/>
                <a:gd name="T12" fmla="*/ 4 w 32"/>
                <a:gd name="T13" fmla="*/ 134 h 136"/>
                <a:gd name="T14" fmla="*/ 2 w 32"/>
                <a:gd name="T15" fmla="*/ 130 h 136"/>
                <a:gd name="T16" fmla="*/ 1 w 32"/>
                <a:gd name="T17" fmla="*/ 122 h 136"/>
                <a:gd name="T18" fmla="*/ 15 w 32"/>
                <a:gd name="T19" fmla="*/ 62 h 136"/>
                <a:gd name="T20" fmla="*/ 6 w 32"/>
                <a:gd name="T21" fmla="*/ 3 h 136"/>
                <a:gd name="T22" fmla="*/ 8 w 32"/>
                <a:gd name="T23" fmla="*/ 0 h 136"/>
                <a:gd name="T24" fmla="*/ 12 w 32"/>
                <a:gd name="T25"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136">
                  <a:moveTo>
                    <a:pt x="12" y="0"/>
                  </a:moveTo>
                  <a:cubicBezTo>
                    <a:pt x="13" y="0"/>
                    <a:pt x="14" y="1"/>
                    <a:pt x="14" y="2"/>
                  </a:cubicBezTo>
                  <a:cubicBezTo>
                    <a:pt x="17" y="10"/>
                    <a:pt x="28" y="45"/>
                    <a:pt x="30" y="64"/>
                  </a:cubicBezTo>
                  <a:cubicBezTo>
                    <a:pt x="32" y="79"/>
                    <a:pt x="26" y="107"/>
                    <a:pt x="22" y="121"/>
                  </a:cubicBezTo>
                  <a:cubicBezTo>
                    <a:pt x="21" y="126"/>
                    <a:pt x="17" y="131"/>
                    <a:pt x="12" y="134"/>
                  </a:cubicBezTo>
                  <a:cubicBezTo>
                    <a:pt x="10" y="135"/>
                    <a:pt x="10" y="135"/>
                    <a:pt x="10" y="135"/>
                  </a:cubicBezTo>
                  <a:cubicBezTo>
                    <a:pt x="8" y="136"/>
                    <a:pt x="5" y="136"/>
                    <a:pt x="4" y="134"/>
                  </a:cubicBezTo>
                  <a:cubicBezTo>
                    <a:pt x="2" y="130"/>
                    <a:pt x="2" y="130"/>
                    <a:pt x="2" y="130"/>
                  </a:cubicBezTo>
                  <a:cubicBezTo>
                    <a:pt x="0" y="128"/>
                    <a:pt x="0" y="124"/>
                    <a:pt x="1" y="122"/>
                  </a:cubicBezTo>
                  <a:cubicBezTo>
                    <a:pt x="5" y="111"/>
                    <a:pt x="16" y="81"/>
                    <a:pt x="15" y="62"/>
                  </a:cubicBezTo>
                  <a:cubicBezTo>
                    <a:pt x="15" y="55"/>
                    <a:pt x="8" y="13"/>
                    <a:pt x="6" y="3"/>
                  </a:cubicBezTo>
                  <a:cubicBezTo>
                    <a:pt x="6" y="2"/>
                    <a:pt x="7" y="0"/>
                    <a:pt x="8" y="0"/>
                  </a:cubicBezTo>
                  <a:lnTo>
                    <a:pt x="12" y="0"/>
                  </a:lnTo>
                  <a:close/>
                </a:path>
              </a:pathLst>
            </a:custGeom>
            <a:solidFill>
              <a:srgbClr val="AFE6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69" name="Freeform 226"/>
            <p:cNvSpPr/>
            <p:nvPr/>
          </p:nvSpPr>
          <p:spPr bwMode="auto">
            <a:xfrm>
              <a:off x="10474024" y="3433470"/>
              <a:ext cx="166871" cy="697281"/>
            </a:xfrm>
            <a:custGeom>
              <a:avLst/>
              <a:gdLst>
                <a:gd name="T0" fmla="*/ 15 w 33"/>
                <a:gd name="T1" fmla="*/ 0 h 136"/>
                <a:gd name="T2" fmla="*/ 17 w 33"/>
                <a:gd name="T3" fmla="*/ 2 h 136"/>
                <a:gd name="T4" fmla="*/ 31 w 33"/>
                <a:gd name="T5" fmla="*/ 64 h 136"/>
                <a:gd name="T6" fmla="*/ 22 w 33"/>
                <a:gd name="T7" fmla="*/ 121 h 136"/>
                <a:gd name="T8" fmla="*/ 12 w 33"/>
                <a:gd name="T9" fmla="*/ 134 h 136"/>
                <a:gd name="T10" fmla="*/ 9 w 33"/>
                <a:gd name="T11" fmla="*/ 135 h 136"/>
                <a:gd name="T12" fmla="*/ 4 w 33"/>
                <a:gd name="T13" fmla="*/ 133 h 136"/>
                <a:gd name="T14" fmla="*/ 2 w 33"/>
                <a:gd name="T15" fmla="*/ 130 h 136"/>
                <a:gd name="T16" fmla="*/ 1 w 33"/>
                <a:gd name="T17" fmla="*/ 121 h 136"/>
                <a:gd name="T18" fmla="*/ 16 w 33"/>
                <a:gd name="T19" fmla="*/ 62 h 136"/>
                <a:gd name="T20" fmla="*/ 9 w 33"/>
                <a:gd name="T21" fmla="*/ 3 h 136"/>
                <a:gd name="T22" fmla="*/ 11 w 33"/>
                <a:gd name="T23" fmla="*/ 0 h 136"/>
                <a:gd name="T24" fmla="*/ 15 w 33"/>
                <a:gd name="T25"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136">
                  <a:moveTo>
                    <a:pt x="15" y="0"/>
                  </a:moveTo>
                  <a:cubicBezTo>
                    <a:pt x="16" y="0"/>
                    <a:pt x="17" y="1"/>
                    <a:pt x="17" y="2"/>
                  </a:cubicBezTo>
                  <a:cubicBezTo>
                    <a:pt x="19" y="10"/>
                    <a:pt x="29" y="45"/>
                    <a:pt x="31" y="64"/>
                  </a:cubicBezTo>
                  <a:cubicBezTo>
                    <a:pt x="33" y="80"/>
                    <a:pt x="26" y="107"/>
                    <a:pt x="22" y="121"/>
                  </a:cubicBezTo>
                  <a:cubicBezTo>
                    <a:pt x="21" y="126"/>
                    <a:pt x="17" y="131"/>
                    <a:pt x="12" y="134"/>
                  </a:cubicBezTo>
                  <a:cubicBezTo>
                    <a:pt x="9" y="135"/>
                    <a:pt x="9" y="135"/>
                    <a:pt x="9" y="135"/>
                  </a:cubicBezTo>
                  <a:cubicBezTo>
                    <a:pt x="7" y="136"/>
                    <a:pt x="5" y="135"/>
                    <a:pt x="4" y="133"/>
                  </a:cubicBezTo>
                  <a:cubicBezTo>
                    <a:pt x="2" y="130"/>
                    <a:pt x="2" y="130"/>
                    <a:pt x="2" y="130"/>
                  </a:cubicBezTo>
                  <a:cubicBezTo>
                    <a:pt x="0" y="127"/>
                    <a:pt x="0" y="124"/>
                    <a:pt x="1" y="121"/>
                  </a:cubicBezTo>
                  <a:cubicBezTo>
                    <a:pt x="6" y="110"/>
                    <a:pt x="17" y="81"/>
                    <a:pt x="16" y="62"/>
                  </a:cubicBezTo>
                  <a:cubicBezTo>
                    <a:pt x="16" y="55"/>
                    <a:pt x="10" y="13"/>
                    <a:pt x="9" y="3"/>
                  </a:cubicBezTo>
                  <a:cubicBezTo>
                    <a:pt x="9" y="1"/>
                    <a:pt x="10" y="0"/>
                    <a:pt x="11" y="0"/>
                  </a:cubicBezTo>
                  <a:lnTo>
                    <a:pt x="15" y="0"/>
                  </a:lnTo>
                  <a:close/>
                </a:path>
              </a:pathLst>
            </a:custGeom>
            <a:solidFill>
              <a:srgbClr val="5159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70" name="Freeform 227"/>
            <p:cNvSpPr/>
            <p:nvPr/>
          </p:nvSpPr>
          <p:spPr bwMode="auto">
            <a:xfrm>
              <a:off x="10509782" y="3382813"/>
              <a:ext cx="56617" cy="56617"/>
            </a:xfrm>
            <a:custGeom>
              <a:avLst/>
              <a:gdLst>
                <a:gd name="T0" fmla="*/ 2 w 11"/>
                <a:gd name="T1" fmla="*/ 11 h 11"/>
                <a:gd name="T2" fmla="*/ 9 w 11"/>
                <a:gd name="T3" fmla="*/ 11 h 11"/>
                <a:gd name="T4" fmla="*/ 11 w 11"/>
                <a:gd name="T5" fmla="*/ 9 h 11"/>
                <a:gd name="T6" fmla="*/ 11 w 11"/>
                <a:gd name="T7" fmla="*/ 3 h 11"/>
                <a:gd name="T8" fmla="*/ 9 w 11"/>
                <a:gd name="T9" fmla="*/ 1 h 11"/>
                <a:gd name="T10" fmla="*/ 3 w 11"/>
                <a:gd name="T11" fmla="*/ 0 h 11"/>
                <a:gd name="T12" fmla="*/ 0 w 11"/>
                <a:gd name="T13" fmla="*/ 3 h 11"/>
                <a:gd name="T14" fmla="*/ 0 w 11"/>
                <a:gd name="T15" fmla="*/ 9 h 11"/>
                <a:gd name="T16" fmla="*/ 2 w 11"/>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2" y="11"/>
                  </a:moveTo>
                  <a:cubicBezTo>
                    <a:pt x="9" y="11"/>
                    <a:pt x="9" y="11"/>
                    <a:pt x="9" y="11"/>
                  </a:cubicBezTo>
                  <a:cubicBezTo>
                    <a:pt x="10" y="11"/>
                    <a:pt x="11" y="10"/>
                    <a:pt x="11" y="9"/>
                  </a:cubicBezTo>
                  <a:cubicBezTo>
                    <a:pt x="11" y="3"/>
                    <a:pt x="11" y="3"/>
                    <a:pt x="11" y="3"/>
                  </a:cubicBezTo>
                  <a:cubicBezTo>
                    <a:pt x="11" y="1"/>
                    <a:pt x="10" y="1"/>
                    <a:pt x="9" y="1"/>
                  </a:cubicBezTo>
                  <a:cubicBezTo>
                    <a:pt x="3" y="0"/>
                    <a:pt x="3" y="0"/>
                    <a:pt x="3" y="0"/>
                  </a:cubicBezTo>
                  <a:cubicBezTo>
                    <a:pt x="2" y="0"/>
                    <a:pt x="0" y="1"/>
                    <a:pt x="0" y="3"/>
                  </a:cubicBezTo>
                  <a:cubicBezTo>
                    <a:pt x="0" y="9"/>
                    <a:pt x="0" y="9"/>
                    <a:pt x="0" y="9"/>
                  </a:cubicBezTo>
                  <a:cubicBezTo>
                    <a:pt x="0" y="10"/>
                    <a:pt x="1" y="11"/>
                    <a:pt x="2" y="11"/>
                  </a:cubicBezTo>
                  <a:close/>
                </a:path>
              </a:pathLst>
            </a:custGeom>
            <a:solidFill>
              <a:srgbClr val="5159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71" name="Freeform 228"/>
            <p:cNvSpPr/>
            <p:nvPr/>
          </p:nvSpPr>
          <p:spPr bwMode="auto">
            <a:xfrm>
              <a:off x="10554479" y="3281498"/>
              <a:ext cx="119193" cy="178790"/>
            </a:xfrm>
            <a:custGeom>
              <a:avLst/>
              <a:gdLst>
                <a:gd name="T0" fmla="*/ 12 w 23"/>
                <a:gd name="T1" fmla="*/ 0 h 35"/>
                <a:gd name="T2" fmla="*/ 23 w 23"/>
                <a:gd name="T3" fmla="*/ 2 h 35"/>
                <a:gd name="T4" fmla="*/ 12 w 23"/>
                <a:gd name="T5" fmla="*/ 34 h 35"/>
                <a:gd name="T6" fmla="*/ 9 w 23"/>
                <a:gd name="T7" fmla="*/ 34 h 35"/>
                <a:gd name="T8" fmla="*/ 1 w 23"/>
                <a:gd name="T9" fmla="*/ 23 h 35"/>
                <a:gd name="T10" fmla="*/ 1 w 23"/>
                <a:gd name="T11" fmla="*/ 18 h 35"/>
                <a:gd name="T12" fmla="*/ 12 w 23"/>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23" h="35">
                  <a:moveTo>
                    <a:pt x="12" y="0"/>
                  </a:moveTo>
                  <a:cubicBezTo>
                    <a:pt x="23" y="2"/>
                    <a:pt x="23" y="2"/>
                    <a:pt x="23" y="2"/>
                  </a:cubicBezTo>
                  <a:cubicBezTo>
                    <a:pt x="23" y="2"/>
                    <a:pt x="21" y="20"/>
                    <a:pt x="12" y="34"/>
                  </a:cubicBezTo>
                  <a:cubicBezTo>
                    <a:pt x="11" y="35"/>
                    <a:pt x="9" y="35"/>
                    <a:pt x="9" y="34"/>
                  </a:cubicBezTo>
                  <a:cubicBezTo>
                    <a:pt x="1" y="23"/>
                    <a:pt x="1" y="23"/>
                    <a:pt x="1" y="23"/>
                  </a:cubicBezTo>
                  <a:cubicBezTo>
                    <a:pt x="0" y="21"/>
                    <a:pt x="0" y="20"/>
                    <a:pt x="1" y="18"/>
                  </a:cubicBezTo>
                  <a:lnTo>
                    <a:pt x="1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72" name="Freeform 229"/>
            <p:cNvSpPr/>
            <p:nvPr/>
          </p:nvSpPr>
          <p:spPr bwMode="auto">
            <a:xfrm>
              <a:off x="10429326" y="3305337"/>
              <a:ext cx="95355" cy="148992"/>
            </a:xfrm>
            <a:custGeom>
              <a:avLst/>
              <a:gdLst>
                <a:gd name="T0" fmla="*/ 12 w 19"/>
                <a:gd name="T1" fmla="*/ 0 h 29"/>
                <a:gd name="T2" fmla="*/ 1 w 19"/>
                <a:gd name="T3" fmla="*/ 3 h 29"/>
                <a:gd name="T4" fmla="*/ 9 w 19"/>
                <a:gd name="T5" fmla="*/ 28 h 29"/>
                <a:gd name="T6" fmla="*/ 12 w 19"/>
                <a:gd name="T7" fmla="*/ 28 h 29"/>
                <a:gd name="T8" fmla="*/ 18 w 19"/>
                <a:gd name="T9" fmla="*/ 17 h 29"/>
                <a:gd name="T10" fmla="*/ 19 w 19"/>
                <a:gd name="T11" fmla="*/ 14 h 29"/>
                <a:gd name="T12" fmla="*/ 12 w 19"/>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12" y="0"/>
                  </a:moveTo>
                  <a:cubicBezTo>
                    <a:pt x="1" y="3"/>
                    <a:pt x="1" y="3"/>
                    <a:pt x="1" y="3"/>
                  </a:cubicBezTo>
                  <a:cubicBezTo>
                    <a:pt x="1" y="3"/>
                    <a:pt x="0" y="15"/>
                    <a:pt x="9" y="28"/>
                  </a:cubicBezTo>
                  <a:cubicBezTo>
                    <a:pt x="10" y="29"/>
                    <a:pt x="11" y="29"/>
                    <a:pt x="12" y="28"/>
                  </a:cubicBezTo>
                  <a:cubicBezTo>
                    <a:pt x="18" y="17"/>
                    <a:pt x="18" y="17"/>
                    <a:pt x="18" y="17"/>
                  </a:cubicBezTo>
                  <a:cubicBezTo>
                    <a:pt x="19" y="16"/>
                    <a:pt x="19" y="15"/>
                    <a:pt x="19" y="14"/>
                  </a:cubicBezTo>
                  <a:lnTo>
                    <a:pt x="1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73" name="Freeform 230"/>
            <p:cNvSpPr>
              <a:spLocks noEditPoints="1"/>
            </p:cNvSpPr>
            <p:nvPr/>
          </p:nvSpPr>
          <p:spPr bwMode="auto">
            <a:xfrm>
              <a:off x="9457901" y="3391752"/>
              <a:ext cx="1144256" cy="1147236"/>
            </a:xfrm>
            <a:custGeom>
              <a:avLst/>
              <a:gdLst>
                <a:gd name="T0" fmla="*/ 224 w 224"/>
                <a:gd name="T1" fmla="*/ 100 h 224"/>
                <a:gd name="T2" fmla="*/ 206 w 224"/>
                <a:gd name="T3" fmla="*/ 90 h 224"/>
                <a:gd name="T4" fmla="*/ 192 w 224"/>
                <a:gd name="T5" fmla="*/ 73 h 224"/>
                <a:gd name="T6" fmla="*/ 199 w 224"/>
                <a:gd name="T7" fmla="*/ 55 h 224"/>
                <a:gd name="T8" fmla="*/ 183 w 224"/>
                <a:gd name="T9" fmla="*/ 24 h 224"/>
                <a:gd name="T10" fmla="*/ 163 w 224"/>
                <a:gd name="T11" fmla="*/ 30 h 224"/>
                <a:gd name="T12" fmla="*/ 141 w 224"/>
                <a:gd name="T13" fmla="*/ 28 h 224"/>
                <a:gd name="T14" fmla="*/ 134 w 224"/>
                <a:gd name="T15" fmla="*/ 10 h 224"/>
                <a:gd name="T16" fmla="*/ 100 w 224"/>
                <a:gd name="T17" fmla="*/ 0 h 224"/>
                <a:gd name="T18" fmla="*/ 90 w 224"/>
                <a:gd name="T19" fmla="*/ 17 h 224"/>
                <a:gd name="T20" fmla="*/ 73 w 224"/>
                <a:gd name="T21" fmla="*/ 32 h 224"/>
                <a:gd name="T22" fmla="*/ 55 w 224"/>
                <a:gd name="T23" fmla="*/ 24 h 224"/>
                <a:gd name="T24" fmla="*/ 24 w 224"/>
                <a:gd name="T25" fmla="*/ 41 h 224"/>
                <a:gd name="T26" fmla="*/ 30 w 224"/>
                <a:gd name="T27" fmla="*/ 60 h 224"/>
                <a:gd name="T28" fmla="*/ 28 w 224"/>
                <a:gd name="T29" fmla="*/ 83 h 224"/>
                <a:gd name="T30" fmla="*/ 10 w 224"/>
                <a:gd name="T31" fmla="*/ 90 h 224"/>
                <a:gd name="T32" fmla="*/ 0 w 224"/>
                <a:gd name="T33" fmla="*/ 124 h 224"/>
                <a:gd name="T34" fmla="*/ 17 w 224"/>
                <a:gd name="T35" fmla="*/ 134 h 224"/>
                <a:gd name="T36" fmla="*/ 32 w 224"/>
                <a:gd name="T37" fmla="*/ 151 h 224"/>
                <a:gd name="T38" fmla="*/ 24 w 224"/>
                <a:gd name="T39" fmla="*/ 168 h 224"/>
                <a:gd name="T40" fmla="*/ 41 w 224"/>
                <a:gd name="T41" fmla="*/ 199 h 224"/>
                <a:gd name="T42" fmla="*/ 60 w 224"/>
                <a:gd name="T43" fmla="*/ 194 h 224"/>
                <a:gd name="T44" fmla="*/ 83 w 224"/>
                <a:gd name="T45" fmla="*/ 196 h 224"/>
                <a:gd name="T46" fmla="*/ 90 w 224"/>
                <a:gd name="T47" fmla="*/ 214 h 224"/>
                <a:gd name="T48" fmla="*/ 124 w 224"/>
                <a:gd name="T49" fmla="*/ 224 h 224"/>
                <a:gd name="T50" fmla="*/ 134 w 224"/>
                <a:gd name="T51" fmla="*/ 206 h 224"/>
                <a:gd name="T52" fmla="*/ 151 w 224"/>
                <a:gd name="T53" fmla="*/ 192 h 224"/>
                <a:gd name="T54" fmla="*/ 168 w 224"/>
                <a:gd name="T55" fmla="*/ 199 h 224"/>
                <a:gd name="T56" fmla="*/ 199 w 224"/>
                <a:gd name="T57" fmla="*/ 182 h 224"/>
                <a:gd name="T58" fmla="*/ 194 w 224"/>
                <a:gd name="T59" fmla="*/ 163 h 224"/>
                <a:gd name="T60" fmla="*/ 196 w 224"/>
                <a:gd name="T61" fmla="*/ 141 h 224"/>
                <a:gd name="T62" fmla="*/ 214 w 224"/>
                <a:gd name="T63" fmla="*/ 134 h 224"/>
                <a:gd name="T64" fmla="*/ 116 w 224"/>
                <a:gd name="T65" fmla="*/ 165 h 224"/>
                <a:gd name="T66" fmla="*/ 107 w 224"/>
                <a:gd name="T67" fmla="*/ 58 h 224"/>
                <a:gd name="T68" fmla="*/ 116 w 224"/>
                <a:gd name="T69" fmla="*/ 165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4" h="224">
                  <a:moveTo>
                    <a:pt x="224" y="124"/>
                  </a:moveTo>
                  <a:cubicBezTo>
                    <a:pt x="224" y="100"/>
                    <a:pt x="224" y="100"/>
                    <a:pt x="224" y="100"/>
                  </a:cubicBezTo>
                  <a:cubicBezTo>
                    <a:pt x="224" y="94"/>
                    <a:pt x="219" y="90"/>
                    <a:pt x="214" y="90"/>
                  </a:cubicBezTo>
                  <a:cubicBezTo>
                    <a:pt x="206" y="90"/>
                    <a:pt x="206" y="90"/>
                    <a:pt x="206" y="90"/>
                  </a:cubicBezTo>
                  <a:cubicBezTo>
                    <a:pt x="202" y="90"/>
                    <a:pt x="197" y="87"/>
                    <a:pt x="196" y="83"/>
                  </a:cubicBezTo>
                  <a:cubicBezTo>
                    <a:pt x="195" y="79"/>
                    <a:pt x="193" y="76"/>
                    <a:pt x="192" y="73"/>
                  </a:cubicBezTo>
                  <a:cubicBezTo>
                    <a:pt x="190" y="69"/>
                    <a:pt x="191" y="64"/>
                    <a:pt x="194" y="60"/>
                  </a:cubicBezTo>
                  <a:cubicBezTo>
                    <a:pt x="199" y="55"/>
                    <a:pt x="199" y="55"/>
                    <a:pt x="199" y="55"/>
                  </a:cubicBezTo>
                  <a:cubicBezTo>
                    <a:pt x="203" y="51"/>
                    <a:pt x="203" y="45"/>
                    <a:pt x="199" y="41"/>
                  </a:cubicBezTo>
                  <a:cubicBezTo>
                    <a:pt x="183" y="24"/>
                    <a:pt x="183" y="24"/>
                    <a:pt x="183" y="24"/>
                  </a:cubicBezTo>
                  <a:cubicBezTo>
                    <a:pt x="179" y="20"/>
                    <a:pt x="172" y="20"/>
                    <a:pt x="168" y="24"/>
                  </a:cubicBezTo>
                  <a:cubicBezTo>
                    <a:pt x="163" y="30"/>
                    <a:pt x="163" y="30"/>
                    <a:pt x="163" y="30"/>
                  </a:cubicBezTo>
                  <a:cubicBezTo>
                    <a:pt x="160" y="33"/>
                    <a:pt x="155" y="34"/>
                    <a:pt x="151" y="32"/>
                  </a:cubicBezTo>
                  <a:cubicBezTo>
                    <a:pt x="148" y="30"/>
                    <a:pt x="144" y="29"/>
                    <a:pt x="141" y="28"/>
                  </a:cubicBezTo>
                  <a:cubicBezTo>
                    <a:pt x="136" y="26"/>
                    <a:pt x="134" y="22"/>
                    <a:pt x="134" y="17"/>
                  </a:cubicBezTo>
                  <a:cubicBezTo>
                    <a:pt x="134" y="10"/>
                    <a:pt x="134" y="10"/>
                    <a:pt x="134" y="10"/>
                  </a:cubicBezTo>
                  <a:cubicBezTo>
                    <a:pt x="134" y="4"/>
                    <a:pt x="129" y="0"/>
                    <a:pt x="124" y="0"/>
                  </a:cubicBezTo>
                  <a:cubicBezTo>
                    <a:pt x="100" y="0"/>
                    <a:pt x="100" y="0"/>
                    <a:pt x="100" y="0"/>
                  </a:cubicBezTo>
                  <a:cubicBezTo>
                    <a:pt x="94" y="0"/>
                    <a:pt x="90" y="4"/>
                    <a:pt x="90" y="10"/>
                  </a:cubicBezTo>
                  <a:cubicBezTo>
                    <a:pt x="90" y="17"/>
                    <a:pt x="90" y="17"/>
                    <a:pt x="90" y="17"/>
                  </a:cubicBezTo>
                  <a:cubicBezTo>
                    <a:pt x="90" y="22"/>
                    <a:pt x="87" y="26"/>
                    <a:pt x="83" y="28"/>
                  </a:cubicBezTo>
                  <a:cubicBezTo>
                    <a:pt x="79" y="29"/>
                    <a:pt x="76" y="30"/>
                    <a:pt x="73" y="32"/>
                  </a:cubicBezTo>
                  <a:cubicBezTo>
                    <a:pt x="69" y="34"/>
                    <a:pt x="64" y="33"/>
                    <a:pt x="60" y="30"/>
                  </a:cubicBezTo>
                  <a:cubicBezTo>
                    <a:pt x="55" y="24"/>
                    <a:pt x="55" y="24"/>
                    <a:pt x="55" y="24"/>
                  </a:cubicBezTo>
                  <a:cubicBezTo>
                    <a:pt x="51" y="20"/>
                    <a:pt x="45" y="20"/>
                    <a:pt x="41" y="24"/>
                  </a:cubicBezTo>
                  <a:cubicBezTo>
                    <a:pt x="24" y="41"/>
                    <a:pt x="24" y="41"/>
                    <a:pt x="24" y="41"/>
                  </a:cubicBezTo>
                  <a:cubicBezTo>
                    <a:pt x="20" y="45"/>
                    <a:pt x="20" y="51"/>
                    <a:pt x="24" y="55"/>
                  </a:cubicBezTo>
                  <a:cubicBezTo>
                    <a:pt x="30" y="60"/>
                    <a:pt x="30" y="60"/>
                    <a:pt x="30" y="60"/>
                  </a:cubicBezTo>
                  <a:cubicBezTo>
                    <a:pt x="33" y="64"/>
                    <a:pt x="34" y="69"/>
                    <a:pt x="32" y="73"/>
                  </a:cubicBezTo>
                  <a:cubicBezTo>
                    <a:pt x="30" y="76"/>
                    <a:pt x="29" y="79"/>
                    <a:pt x="28" y="83"/>
                  </a:cubicBezTo>
                  <a:cubicBezTo>
                    <a:pt x="26" y="87"/>
                    <a:pt x="22" y="90"/>
                    <a:pt x="17" y="90"/>
                  </a:cubicBezTo>
                  <a:cubicBezTo>
                    <a:pt x="10" y="90"/>
                    <a:pt x="10" y="90"/>
                    <a:pt x="10" y="90"/>
                  </a:cubicBezTo>
                  <a:cubicBezTo>
                    <a:pt x="4" y="90"/>
                    <a:pt x="0" y="94"/>
                    <a:pt x="0" y="100"/>
                  </a:cubicBezTo>
                  <a:cubicBezTo>
                    <a:pt x="0" y="124"/>
                    <a:pt x="0" y="124"/>
                    <a:pt x="0" y="124"/>
                  </a:cubicBezTo>
                  <a:cubicBezTo>
                    <a:pt x="0" y="129"/>
                    <a:pt x="4" y="134"/>
                    <a:pt x="10" y="134"/>
                  </a:cubicBezTo>
                  <a:cubicBezTo>
                    <a:pt x="17" y="134"/>
                    <a:pt x="17" y="134"/>
                    <a:pt x="17" y="134"/>
                  </a:cubicBezTo>
                  <a:cubicBezTo>
                    <a:pt x="22" y="134"/>
                    <a:pt x="26" y="136"/>
                    <a:pt x="28" y="141"/>
                  </a:cubicBezTo>
                  <a:cubicBezTo>
                    <a:pt x="29" y="144"/>
                    <a:pt x="30" y="148"/>
                    <a:pt x="32" y="151"/>
                  </a:cubicBezTo>
                  <a:cubicBezTo>
                    <a:pt x="34" y="155"/>
                    <a:pt x="33" y="160"/>
                    <a:pt x="30" y="163"/>
                  </a:cubicBezTo>
                  <a:cubicBezTo>
                    <a:pt x="24" y="168"/>
                    <a:pt x="24" y="168"/>
                    <a:pt x="24" y="168"/>
                  </a:cubicBezTo>
                  <a:cubicBezTo>
                    <a:pt x="20" y="172"/>
                    <a:pt x="20" y="179"/>
                    <a:pt x="24" y="182"/>
                  </a:cubicBezTo>
                  <a:cubicBezTo>
                    <a:pt x="41" y="199"/>
                    <a:pt x="41" y="199"/>
                    <a:pt x="41" y="199"/>
                  </a:cubicBezTo>
                  <a:cubicBezTo>
                    <a:pt x="45" y="203"/>
                    <a:pt x="51" y="203"/>
                    <a:pt x="55" y="199"/>
                  </a:cubicBezTo>
                  <a:cubicBezTo>
                    <a:pt x="60" y="194"/>
                    <a:pt x="60" y="194"/>
                    <a:pt x="60" y="194"/>
                  </a:cubicBezTo>
                  <a:cubicBezTo>
                    <a:pt x="64" y="191"/>
                    <a:pt x="69" y="190"/>
                    <a:pt x="73" y="192"/>
                  </a:cubicBezTo>
                  <a:cubicBezTo>
                    <a:pt x="76" y="193"/>
                    <a:pt x="79" y="195"/>
                    <a:pt x="83" y="196"/>
                  </a:cubicBezTo>
                  <a:cubicBezTo>
                    <a:pt x="87" y="197"/>
                    <a:pt x="90" y="202"/>
                    <a:pt x="90" y="206"/>
                  </a:cubicBezTo>
                  <a:cubicBezTo>
                    <a:pt x="90" y="214"/>
                    <a:pt x="90" y="214"/>
                    <a:pt x="90" y="214"/>
                  </a:cubicBezTo>
                  <a:cubicBezTo>
                    <a:pt x="90" y="219"/>
                    <a:pt x="94" y="224"/>
                    <a:pt x="100" y="224"/>
                  </a:cubicBezTo>
                  <a:cubicBezTo>
                    <a:pt x="124" y="224"/>
                    <a:pt x="124" y="224"/>
                    <a:pt x="124" y="224"/>
                  </a:cubicBezTo>
                  <a:cubicBezTo>
                    <a:pt x="129" y="224"/>
                    <a:pt x="134" y="219"/>
                    <a:pt x="134" y="214"/>
                  </a:cubicBezTo>
                  <a:cubicBezTo>
                    <a:pt x="134" y="206"/>
                    <a:pt x="134" y="206"/>
                    <a:pt x="134" y="206"/>
                  </a:cubicBezTo>
                  <a:cubicBezTo>
                    <a:pt x="134" y="202"/>
                    <a:pt x="136" y="197"/>
                    <a:pt x="141" y="196"/>
                  </a:cubicBezTo>
                  <a:cubicBezTo>
                    <a:pt x="144" y="195"/>
                    <a:pt x="148" y="193"/>
                    <a:pt x="151" y="192"/>
                  </a:cubicBezTo>
                  <a:cubicBezTo>
                    <a:pt x="155" y="190"/>
                    <a:pt x="160" y="191"/>
                    <a:pt x="163" y="194"/>
                  </a:cubicBezTo>
                  <a:cubicBezTo>
                    <a:pt x="168" y="199"/>
                    <a:pt x="168" y="199"/>
                    <a:pt x="168" y="199"/>
                  </a:cubicBezTo>
                  <a:cubicBezTo>
                    <a:pt x="172" y="203"/>
                    <a:pt x="179" y="203"/>
                    <a:pt x="183" y="199"/>
                  </a:cubicBezTo>
                  <a:cubicBezTo>
                    <a:pt x="199" y="182"/>
                    <a:pt x="199" y="182"/>
                    <a:pt x="199" y="182"/>
                  </a:cubicBezTo>
                  <a:cubicBezTo>
                    <a:pt x="203" y="179"/>
                    <a:pt x="203" y="172"/>
                    <a:pt x="199" y="168"/>
                  </a:cubicBezTo>
                  <a:cubicBezTo>
                    <a:pt x="194" y="163"/>
                    <a:pt x="194" y="163"/>
                    <a:pt x="194" y="163"/>
                  </a:cubicBezTo>
                  <a:cubicBezTo>
                    <a:pt x="191" y="160"/>
                    <a:pt x="190" y="155"/>
                    <a:pt x="192" y="151"/>
                  </a:cubicBezTo>
                  <a:cubicBezTo>
                    <a:pt x="193" y="148"/>
                    <a:pt x="195" y="144"/>
                    <a:pt x="196" y="141"/>
                  </a:cubicBezTo>
                  <a:cubicBezTo>
                    <a:pt x="197" y="136"/>
                    <a:pt x="202" y="134"/>
                    <a:pt x="206" y="134"/>
                  </a:cubicBezTo>
                  <a:cubicBezTo>
                    <a:pt x="214" y="134"/>
                    <a:pt x="214" y="134"/>
                    <a:pt x="214" y="134"/>
                  </a:cubicBezTo>
                  <a:cubicBezTo>
                    <a:pt x="219" y="134"/>
                    <a:pt x="224" y="129"/>
                    <a:pt x="224" y="124"/>
                  </a:cubicBezTo>
                  <a:close/>
                  <a:moveTo>
                    <a:pt x="116" y="165"/>
                  </a:moveTo>
                  <a:cubicBezTo>
                    <a:pt x="83" y="168"/>
                    <a:pt x="56" y="141"/>
                    <a:pt x="58" y="107"/>
                  </a:cubicBezTo>
                  <a:cubicBezTo>
                    <a:pt x="60" y="81"/>
                    <a:pt x="81" y="60"/>
                    <a:pt x="107" y="58"/>
                  </a:cubicBezTo>
                  <a:cubicBezTo>
                    <a:pt x="141" y="55"/>
                    <a:pt x="168" y="83"/>
                    <a:pt x="165" y="116"/>
                  </a:cubicBezTo>
                  <a:cubicBezTo>
                    <a:pt x="163" y="142"/>
                    <a:pt x="142" y="163"/>
                    <a:pt x="116" y="165"/>
                  </a:cubicBezTo>
                  <a:close/>
                </a:path>
              </a:pathLst>
            </a:custGeom>
            <a:solidFill>
              <a:srgbClr val="6E64C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74" name="Freeform 231"/>
            <p:cNvSpPr>
              <a:spLocks noEditPoints="1"/>
            </p:cNvSpPr>
            <p:nvPr/>
          </p:nvSpPr>
          <p:spPr bwMode="auto">
            <a:xfrm>
              <a:off x="9288050" y="3224881"/>
              <a:ext cx="1480977" cy="1483957"/>
            </a:xfrm>
            <a:custGeom>
              <a:avLst/>
              <a:gdLst>
                <a:gd name="T0" fmla="*/ 290 w 290"/>
                <a:gd name="T1" fmla="*/ 129 h 290"/>
                <a:gd name="T2" fmla="*/ 267 w 290"/>
                <a:gd name="T3" fmla="*/ 117 h 290"/>
                <a:gd name="T4" fmla="*/ 249 w 290"/>
                <a:gd name="T5" fmla="*/ 94 h 290"/>
                <a:gd name="T6" fmla="*/ 258 w 290"/>
                <a:gd name="T7" fmla="*/ 71 h 290"/>
                <a:gd name="T8" fmla="*/ 236 w 290"/>
                <a:gd name="T9" fmla="*/ 31 h 290"/>
                <a:gd name="T10" fmla="*/ 212 w 290"/>
                <a:gd name="T11" fmla="*/ 38 h 290"/>
                <a:gd name="T12" fmla="*/ 183 w 290"/>
                <a:gd name="T13" fmla="*/ 36 h 290"/>
                <a:gd name="T14" fmla="*/ 173 w 290"/>
                <a:gd name="T15" fmla="*/ 13 h 290"/>
                <a:gd name="T16" fmla="*/ 129 w 290"/>
                <a:gd name="T17" fmla="*/ 0 h 290"/>
                <a:gd name="T18" fmla="*/ 117 w 290"/>
                <a:gd name="T19" fmla="*/ 22 h 290"/>
                <a:gd name="T20" fmla="*/ 94 w 290"/>
                <a:gd name="T21" fmla="*/ 41 h 290"/>
                <a:gd name="T22" fmla="*/ 71 w 290"/>
                <a:gd name="T23" fmla="*/ 31 h 290"/>
                <a:gd name="T24" fmla="*/ 31 w 290"/>
                <a:gd name="T25" fmla="*/ 53 h 290"/>
                <a:gd name="T26" fmla="*/ 38 w 290"/>
                <a:gd name="T27" fmla="*/ 78 h 290"/>
                <a:gd name="T28" fmla="*/ 36 w 290"/>
                <a:gd name="T29" fmla="*/ 107 h 290"/>
                <a:gd name="T30" fmla="*/ 13 w 290"/>
                <a:gd name="T31" fmla="*/ 117 h 290"/>
                <a:gd name="T32" fmla="*/ 0 w 290"/>
                <a:gd name="T33" fmla="*/ 160 h 290"/>
                <a:gd name="T34" fmla="*/ 22 w 290"/>
                <a:gd name="T35" fmla="*/ 173 h 290"/>
                <a:gd name="T36" fmla="*/ 41 w 290"/>
                <a:gd name="T37" fmla="*/ 195 h 290"/>
                <a:gd name="T38" fmla="*/ 31 w 290"/>
                <a:gd name="T39" fmla="*/ 218 h 290"/>
                <a:gd name="T40" fmla="*/ 53 w 290"/>
                <a:gd name="T41" fmla="*/ 258 h 290"/>
                <a:gd name="T42" fmla="*/ 78 w 290"/>
                <a:gd name="T43" fmla="*/ 251 h 290"/>
                <a:gd name="T44" fmla="*/ 107 w 290"/>
                <a:gd name="T45" fmla="*/ 254 h 290"/>
                <a:gd name="T46" fmla="*/ 117 w 290"/>
                <a:gd name="T47" fmla="*/ 277 h 290"/>
                <a:gd name="T48" fmla="*/ 160 w 290"/>
                <a:gd name="T49" fmla="*/ 290 h 290"/>
                <a:gd name="T50" fmla="*/ 173 w 290"/>
                <a:gd name="T51" fmla="*/ 267 h 290"/>
                <a:gd name="T52" fmla="*/ 195 w 290"/>
                <a:gd name="T53" fmla="*/ 249 h 290"/>
                <a:gd name="T54" fmla="*/ 218 w 290"/>
                <a:gd name="T55" fmla="*/ 258 h 290"/>
                <a:gd name="T56" fmla="*/ 258 w 290"/>
                <a:gd name="T57" fmla="*/ 236 h 290"/>
                <a:gd name="T58" fmla="*/ 251 w 290"/>
                <a:gd name="T59" fmla="*/ 211 h 290"/>
                <a:gd name="T60" fmla="*/ 254 w 290"/>
                <a:gd name="T61" fmla="*/ 182 h 290"/>
                <a:gd name="T62" fmla="*/ 277 w 290"/>
                <a:gd name="T63" fmla="*/ 173 h 290"/>
                <a:gd name="T64" fmla="*/ 150 w 290"/>
                <a:gd name="T65" fmla="*/ 214 h 290"/>
                <a:gd name="T66" fmla="*/ 139 w 290"/>
                <a:gd name="T67" fmla="*/ 75 h 290"/>
                <a:gd name="T68" fmla="*/ 150 w 290"/>
                <a:gd name="T69" fmla="*/ 214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0" h="290">
                  <a:moveTo>
                    <a:pt x="290" y="160"/>
                  </a:moveTo>
                  <a:cubicBezTo>
                    <a:pt x="290" y="129"/>
                    <a:pt x="290" y="129"/>
                    <a:pt x="290" y="129"/>
                  </a:cubicBezTo>
                  <a:cubicBezTo>
                    <a:pt x="290" y="122"/>
                    <a:pt x="284" y="117"/>
                    <a:pt x="277" y="117"/>
                  </a:cubicBezTo>
                  <a:cubicBezTo>
                    <a:pt x="267" y="117"/>
                    <a:pt x="267" y="117"/>
                    <a:pt x="267" y="117"/>
                  </a:cubicBezTo>
                  <a:cubicBezTo>
                    <a:pt x="261" y="117"/>
                    <a:pt x="256" y="113"/>
                    <a:pt x="254" y="107"/>
                  </a:cubicBezTo>
                  <a:cubicBezTo>
                    <a:pt x="252" y="103"/>
                    <a:pt x="251" y="98"/>
                    <a:pt x="249" y="94"/>
                  </a:cubicBezTo>
                  <a:cubicBezTo>
                    <a:pt x="246" y="89"/>
                    <a:pt x="247" y="82"/>
                    <a:pt x="251" y="78"/>
                  </a:cubicBezTo>
                  <a:cubicBezTo>
                    <a:pt x="258" y="71"/>
                    <a:pt x="258" y="71"/>
                    <a:pt x="258" y="71"/>
                  </a:cubicBezTo>
                  <a:cubicBezTo>
                    <a:pt x="263" y="66"/>
                    <a:pt x="263" y="58"/>
                    <a:pt x="258" y="53"/>
                  </a:cubicBezTo>
                  <a:cubicBezTo>
                    <a:pt x="236" y="31"/>
                    <a:pt x="236" y="31"/>
                    <a:pt x="236" y="31"/>
                  </a:cubicBezTo>
                  <a:cubicBezTo>
                    <a:pt x="231" y="26"/>
                    <a:pt x="223" y="26"/>
                    <a:pt x="218" y="31"/>
                  </a:cubicBezTo>
                  <a:cubicBezTo>
                    <a:pt x="212" y="38"/>
                    <a:pt x="212" y="38"/>
                    <a:pt x="212" y="38"/>
                  </a:cubicBezTo>
                  <a:cubicBezTo>
                    <a:pt x="207" y="42"/>
                    <a:pt x="201" y="44"/>
                    <a:pt x="195" y="41"/>
                  </a:cubicBezTo>
                  <a:cubicBezTo>
                    <a:pt x="191" y="39"/>
                    <a:pt x="187" y="37"/>
                    <a:pt x="183" y="36"/>
                  </a:cubicBezTo>
                  <a:cubicBezTo>
                    <a:pt x="177" y="34"/>
                    <a:pt x="173" y="28"/>
                    <a:pt x="173" y="22"/>
                  </a:cubicBezTo>
                  <a:cubicBezTo>
                    <a:pt x="173" y="13"/>
                    <a:pt x="173" y="13"/>
                    <a:pt x="173" y="13"/>
                  </a:cubicBezTo>
                  <a:cubicBezTo>
                    <a:pt x="173" y="6"/>
                    <a:pt x="167" y="0"/>
                    <a:pt x="160" y="0"/>
                  </a:cubicBezTo>
                  <a:cubicBezTo>
                    <a:pt x="129" y="0"/>
                    <a:pt x="129" y="0"/>
                    <a:pt x="129" y="0"/>
                  </a:cubicBezTo>
                  <a:cubicBezTo>
                    <a:pt x="122" y="0"/>
                    <a:pt x="117" y="6"/>
                    <a:pt x="117" y="13"/>
                  </a:cubicBezTo>
                  <a:cubicBezTo>
                    <a:pt x="117" y="22"/>
                    <a:pt x="117" y="22"/>
                    <a:pt x="117" y="22"/>
                  </a:cubicBezTo>
                  <a:cubicBezTo>
                    <a:pt x="117" y="28"/>
                    <a:pt x="113" y="34"/>
                    <a:pt x="107" y="36"/>
                  </a:cubicBezTo>
                  <a:cubicBezTo>
                    <a:pt x="103" y="37"/>
                    <a:pt x="98" y="39"/>
                    <a:pt x="94" y="41"/>
                  </a:cubicBezTo>
                  <a:cubicBezTo>
                    <a:pt x="89" y="44"/>
                    <a:pt x="82" y="42"/>
                    <a:pt x="78" y="38"/>
                  </a:cubicBezTo>
                  <a:cubicBezTo>
                    <a:pt x="71" y="31"/>
                    <a:pt x="71" y="31"/>
                    <a:pt x="71" y="31"/>
                  </a:cubicBezTo>
                  <a:cubicBezTo>
                    <a:pt x="66" y="26"/>
                    <a:pt x="58" y="26"/>
                    <a:pt x="53" y="31"/>
                  </a:cubicBezTo>
                  <a:cubicBezTo>
                    <a:pt x="31" y="53"/>
                    <a:pt x="31" y="53"/>
                    <a:pt x="31" y="53"/>
                  </a:cubicBezTo>
                  <a:cubicBezTo>
                    <a:pt x="26" y="58"/>
                    <a:pt x="26" y="66"/>
                    <a:pt x="31" y="71"/>
                  </a:cubicBezTo>
                  <a:cubicBezTo>
                    <a:pt x="38" y="78"/>
                    <a:pt x="38" y="78"/>
                    <a:pt x="38" y="78"/>
                  </a:cubicBezTo>
                  <a:cubicBezTo>
                    <a:pt x="43" y="82"/>
                    <a:pt x="44" y="89"/>
                    <a:pt x="41" y="94"/>
                  </a:cubicBezTo>
                  <a:cubicBezTo>
                    <a:pt x="39" y="98"/>
                    <a:pt x="37" y="103"/>
                    <a:pt x="36" y="107"/>
                  </a:cubicBezTo>
                  <a:cubicBezTo>
                    <a:pt x="34" y="113"/>
                    <a:pt x="28" y="117"/>
                    <a:pt x="22" y="117"/>
                  </a:cubicBezTo>
                  <a:cubicBezTo>
                    <a:pt x="13" y="117"/>
                    <a:pt x="13" y="117"/>
                    <a:pt x="13" y="117"/>
                  </a:cubicBezTo>
                  <a:cubicBezTo>
                    <a:pt x="6" y="117"/>
                    <a:pt x="0" y="122"/>
                    <a:pt x="0" y="129"/>
                  </a:cubicBezTo>
                  <a:cubicBezTo>
                    <a:pt x="0" y="160"/>
                    <a:pt x="0" y="160"/>
                    <a:pt x="0" y="160"/>
                  </a:cubicBezTo>
                  <a:cubicBezTo>
                    <a:pt x="0" y="167"/>
                    <a:pt x="6" y="173"/>
                    <a:pt x="13" y="173"/>
                  </a:cubicBezTo>
                  <a:cubicBezTo>
                    <a:pt x="22" y="173"/>
                    <a:pt x="22" y="173"/>
                    <a:pt x="22" y="173"/>
                  </a:cubicBezTo>
                  <a:cubicBezTo>
                    <a:pt x="28" y="173"/>
                    <a:pt x="34" y="177"/>
                    <a:pt x="36" y="182"/>
                  </a:cubicBezTo>
                  <a:cubicBezTo>
                    <a:pt x="37" y="187"/>
                    <a:pt x="39" y="191"/>
                    <a:pt x="41" y="195"/>
                  </a:cubicBezTo>
                  <a:cubicBezTo>
                    <a:pt x="44" y="201"/>
                    <a:pt x="43" y="207"/>
                    <a:pt x="38" y="211"/>
                  </a:cubicBezTo>
                  <a:cubicBezTo>
                    <a:pt x="31" y="218"/>
                    <a:pt x="31" y="218"/>
                    <a:pt x="31" y="218"/>
                  </a:cubicBezTo>
                  <a:cubicBezTo>
                    <a:pt x="26" y="223"/>
                    <a:pt x="26" y="231"/>
                    <a:pt x="31" y="236"/>
                  </a:cubicBezTo>
                  <a:cubicBezTo>
                    <a:pt x="53" y="258"/>
                    <a:pt x="53" y="258"/>
                    <a:pt x="53" y="258"/>
                  </a:cubicBezTo>
                  <a:cubicBezTo>
                    <a:pt x="58" y="263"/>
                    <a:pt x="66" y="263"/>
                    <a:pt x="71" y="258"/>
                  </a:cubicBezTo>
                  <a:cubicBezTo>
                    <a:pt x="78" y="251"/>
                    <a:pt x="78" y="251"/>
                    <a:pt x="78" y="251"/>
                  </a:cubicBezTo>
                  <a:cubicBezTo>
                    <a:pt x="82" y="247"/>
                    <a:pt x="89" y="246"/>
                    <a:pt x="94" y="249"/>
                  </a:cubicBezTo>
                  <a:cubicBezTo>
                    <a:pt x="98" y="251"/>
                    <a:pt x="103" y="252"/>
                    <a:pt x="107" y="254"/>
                  </a:cubicBezTo>
                  <a:cubicBezTo>
                    <a:pt x="113" y="256"/>
                    <a:pt x="117" y="261"/>
                    <a:pt x="117" y="267"/>
                  </a:cubicBezTo>
                  <a:cubicBezTo>
                    <a:pt x="117" y="277"/>
                    <a:pt x="117" y="277"/>
                    <a:pt x="117" y="277"/>
                  </a:cubicBezTo>
                  <a:cubicBezTo>
                    <a:pt x="117" y="284"/>
                    <a:pt x="122" y="290"/>
                    <a:pt x="129" y="290"/>
                  </a:cubicBezTo>
                  <a:cubicBezTo>
                    <a:pt x="160" y="290"/>
                    <a:pt x="160" y="290"/>
                    <a:pt x="160" y="290"/>
                  </a:cubicBezTo>
                  <a:cubicBezTo>
                    <a:pt x="167" y="290"/>
                    <a:pt x="173" y="284"/>
                    <a:pt x="173" y="277"/>
                  </a:cubicBezTo>
                  <a:cubicBezTo>
                    <a:pt x="173" y="267"/>
                    <a:pt x="173" y="267"/>
                    <a:pt x="173" y="267"/>
                  </a:cubicBezTo>
                  <a:cubicBezTo>
                    <a:pt x="173" y="261"/>
                    <a:pt x="177" y="256"/>
                    <a:pt x="183" y="254"/>
                  </a:cubicBezTo>
                  <a:cubicBezTo>
                    <a:pt x="187" y="252"/>
                    <a:pt x="191" y="251"/>
                    <a:pt x="195" y="249"/>
                  </a:cubicBezTo>
                  <a:cubicBezTo>
                    <a:pt x="201" y="246"/>
                    <a:pt x="207" y="247"/>
                    <a:pt x="212" y="251"/>
                  </a:cubicBezTo>
                  <a:cubicBezTo>
                    <a:pt x="218" y="258"/>
                    <a:pt x="218" y="258"/>
                    <a:pt x="218" y="258"/>
                  </a:cubicBezTo>
                  <a:cubicBezTo>
                    <a:pt x="223" y="263"/>
                    <a:pt x="231" y="263"/>
                    <a:pt x="236" y="258"/>
                  </a:cubicBezTo>
                  <a:cubicBezTo>
                    <a:pt x="258" y="236"/>
                    <a:pt x="258" y="236"/>
                    <a:pt x="258" y="236"/>
                  </a:cubicBezTo>
                  <a:cubicBezTo>
                    <a:pt x="263" y="231"/>
                    <a:pt x="263" y="223"/>
                    <a:pt x="258" y="218"/>
                  </a:cubicBezTo>
                  <a:cubicBezTo>
                    <a:pt x="251" y="211"/>
                    <a:pt x="251" y="211"/>
                    <a:pt x="251" y="211"/>
                  </a:cubicBezTo>
                  <a:cubicBezTo>
                    <a:pt x="247" y="207"/>
                    <a:pt x="246" y="201"/>
                    <a:pt x="249" y="195"/>
                  </a:cubicBezTo>
                  <a:cubicBezTo>
                    <a:pt x="251" y="191"/>
                    <a:pt x="252" y="187"/>
                    <a:pt x="254" y="182"/>
                  </a:cubicBezTo>
                  <a:cubicBezTo>
                    <a:pt x="256" y="177"/>
                    <a:pt x="261" y="173"/>
                    <a:pt x="267" y="173"/>
                  </a:cubicBezTo>
                  <a:cubicBezTo>
                    <a:pt x="277" y="173"/>
                    <a:pt x="277" y="173"/>
                    <a:pt x="277" y="173"/>
                  </a:cubicBezTo>
                  <a:cubicBezTo>
                    <a:pt x="284" y="173"/>
                    <a:pt x="290" y="167"/>
                    <a:pt x="290" y="160"/>
                  </a:cubicBezTo>
                  <a:close/>
                  <a:moveTo>
                    <a:pt x="150" y="214"/>
                  </a:moveTo>
                  <a:cubicBezTo>
                    <a:pt x="107" y="218"/>
                    <a:pt x="72" y="182"/>
                    <a:pt x="75" y="139"/>
                  </a:cubicBezTo>
                  <a:cubicBezTo>
                    <a:pt x="78" y="105"/>
                    <a:pt x="105" y="78"/>
                    <a:pt x="139" y="75"/>
                  </a:cubicBezTo>
                  <a:cubicBezTo>
                    <a:pt x="182" y="72"/>
                    <a:pt x="218" y="107"/>
                    <a:pt x="214" y="150"/>
                  </a:cubicBezTo>
                  <a:cubicBezTo>
                    <a:pt x="212" y="184"/>
                    <a:pt x="184" y="212"/>
                    <a:pt x="150" y="214"/>
                  </a:cubicBezTo>
                  <a:close/>
                </a:path>
              </a:pathLst>
            </a:custGeom>
            <a:solidFill>
              <a:srgbClr val="827D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75" name="Freeform 232"/>
            <p:cNvSpPr/>
            <p:nvPr/>
          </p:nvSpPr>
          <p:spPr bwMode="auto">
            <a:xfrm>
              <a:off x="9523457" y="3460288"/>
              <a:ext cx="1010163" cy="1013143"/>
            </a:xfrm>
            <a:custGeom>
              <a:avLst/>
              <a:gdLst>
                <a:gd name="T0" fmla="*/ 192 w 198"/>
                <a:gd name="T1" fmla="*/ 99 h 198"/>
                <a:gd name="T2" fmla="*/ 186 w 198"/>
                <a:gd name="T3" fmla="*/ 99 h 198"/>
                <a:gd name="T4" fmla="*/ 160 w 198"/>
                <a:gd name="T5" fmla="*/ 160 h 198"/>
                <a:gd name="T6" fmla="*/ 99 w 198"/>
                <a:gd name="T7" fmla="*/ 186 h 198"/>
                <a:gd name="T8" fmla="*/ 37 w 198"/>
                <a:gd name="T9" fmla="*/ 160 h 198"/>
                <a:gd name="T10" fmla="*/ 12 w 198"/>
                <a:gd name="T11" fmla="*/ 99 h 198"/>
                <a:gd name="T12" fmla="*/ 37 w 198"/>
                <a:gd name="T13" fmla="*/ 37 h 198"/>
                <a:gd name="T14" fmla="*/ 99 w 198"/>
                <a:gd name="T15" fmla="*/ 12 h 198"/>
                <a:gd name="T16" fmla="*/ 160 w 198"/>
                <a:gd name="T17" fmla="*/ 37 h 198"/>
                <a:gd name="T18" fmla="*/ 186 w 198"/>
                <a:gd name="T19" fmla="*/ 99 h 198"/>
                <a:gd name="T20" fmla="*/ 192 w 198"/>
                <a:gd name="T21" fmla="*/ 99 h 198"/>
                <a:gd name="T22" fmla="*/ 198 w 198"/>
                <a:gd name="T23" fmla="*/ 99 h 198"/>
                <a:gd name="T24" fmla="*/ 99 w 198"/>
                <a:gd name="T25" fmla="*/ 0 h 198"/>
                <a:gd name="T26" fmla="*/ 0 w 198"/>
                <a:gd name="T27" fmla="*/ 99 h 198"/>
                <a:gd name="T28" fmla="*/ 99 w 198"/>
                <a:gd name="T29" fmla="*/ 198 h 198"/>
                <a:gd name="T30" fmla="*/ 198 w 198"/>
                <a:gd name="T31" fmla="*/ 99 h 198"/>
                <a:gd name="T32" fmla="*/ 192 w 198"/>
                <a:gd name="T33" fmla="*/ 9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8" h="198">
                  <a:moveTo>
                    <a:pt x="192" y="99"/>
                  </a:moveTo>
                  <a:cubicBezTo>
                    <a:pt x="186" y="99"/>
                    <a:pt x="186" y="99"/>
                    <a:pt x="186" y="99"/>
                  </a:cubicBezTo>
                  <a:cubicBezTo>
                    <a:pt x="186" y="123"/>
                    <a:pt x="176" y="145"/>
                    <a:pt x="160" y="160"/>
                  </a:cubicBezTo>
                  <a:cubicBezTo>
                    <a:pt x="145" y="176"/>
                    <a:pt x="123" y="186"/>
                    <a:pt x="99" y="186"/>
                  </a:cubicBezTo>
                  <a:cubicBezTo>
                    <a:pt x="75" y="186"/>
                    <a:pt x="53" y="176"/>
                    <a:pt x="37" y="160"/>
                  </a:cubicBezTo>
                  <a:cubicBezTo>
                    <a:pt x="21" y="145"/>
                    <a:pt x="12" y="123"/>
                    <a:pt x="12" y="99"/>
                  </a:cubicBezTo>
                  <a:cubicBezTo>
                    <a:pt x="12" y="75"/>
                    <a:pt x="21" y="53"/>
                    <a:pt x="37" y="37"/>
                  </a:cubicBezTo>
                  <a:cubicBezTo>
                    <a:pt x="53" y="21"/>
                    <a:pt x="75" y="12"/>
                    <a:pt x="99" y="12"/>
                  </a:cubicBezTo>
                  <a:cubicBezTo>
                    <a:pt x="123" y="12"/>
                    <a:pt x="145" y="21"/>
                    <a:pt x="160" y="37"/>
                  </a:cubicBezTo>
                  <a:cubicBezTo>
                    <a:pt x="176" y="53"/>
                    <a:pt x="186" y="75"/>
                    <a:pt x="186" y="99"/>
                  </a:cubicBezTo>
                  <a:cubicBezTo>
                    <a:pt x="192" y="99"/>
                    <a:pt x="192" y="99"/>
                    <a:pt x="192" y="99"/>
                  </a:cubicBezTo>
                  <a:cubicBezTo>
                    <a:pt x="198" y="99"/>
                    <a:pt x="198" y="99"/>
                    <a:pt x="198" y="99"/>
                  </a:cubicBezTo>
                  <a:cubicBezTo>
                    <a:pt x="198" y="44"/>
                    <a:pt x="153" y="0"/>
                    <a:pt x="99" y="0"/>
                  </a:cubicBezTo>
                  <a:cubicBezTo>
                    <a:pt x="44" y="0"/>
                    <a:pt x="0" y="44"/>
                    <a:pt x="0" y="99"/>
                  </a:cubicBezTo>
                  <a:cubicBezTo>
                    <a:pt x="0" y="153"/>
                    <a:pt x="44" y="198"/>
                    <a:pt x="99" y="198"/>
                  </a:cubicBezTo>
                  <a:cubicBezTo>
                    <a:pt x="153" y="198"/>
                    <a:pt x="198" y="153"/>
                    <a:pt x="198" y="99"/>
                  </a:cubicBezTo>
                  <a:lnTo>
                    <a:pt x="192" y="99"/>
                  </a:lnTo>
                  <a:close/>
                </a:path>
              </a:pathLst>
            </a:custGeom>
            <a:solidFill>
              <a:srgbClr val="4137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76" name="Freeform 233"/>
            <p:cNvSpPr/>
            <p:nvPr/>
          </p:nvSpPr>
          <p:spPr bwMode="auto">
            <a:xfrm>
              <a:off x="9523457" y="3460288"/>
              <a:ext cx="536370" cy="536370"/>
            </a:xfrm>
            <a:custGeom>
              <a:avLst/>
              <a:gdLst>
                <a:gd name="T0" fmla="*/ 12 w 105"/>
                <a:gd name="T1" fmla="*/ 99 h 105"/>
                <a:gd name="T2" fmla="*/ 37 w 105"/>
                <a:gd name="T3" fmla="*/ 37 h 105"/>
                <a:gd name="T4" fmla="*/ 99 w 105"/>
                <a:gd name="T5" fmla="*/ 12 h 105"/>
                <a:gd name="T6" fmla="*/ 105 w 105"/>
                <a:gd name="T7" fmla="*/ 6 h 105"/>
                <a:gd name="T8" fmla="*/ 99 w 105"/>
                <a:gd name="T9" fmla="*/ 0 h 105"/>
                <a:gd name="T10" fmla="*/ 0 w 105"/>
                <a:gd name="T11" fmla="*/ 99 h 105"/>
                <a:gd name="T12" fmla="*/ 6 w 105"/>
                <a:gd name="T13" fmla="*/ 105 h 105"/>
                <a:gd name="T14" fmla="*/ 12 w 105"/>
                <a:gd name="T15" fmla="*/ 99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05">
                  <a:moveTo>
                    <a:pt x="12" y="99"/>
                  </a:moveTo>
                  <a:cubicBezTo>
                    <a:pt x="12" y="75"/>
                    <a:pt x="21" y="53"/>
                    <a:pt x="37" y="37"/>
                  </a:cubicBezTo>
                  <a:cubicBezTo>
                    <a:pt x="53" y="21"/>
                    <a:pt x="75" y="12"/>
                    <a:pt x="99" y="12"/>
                  </a:cubicBezTo>
                  <a:cubicBezTo>
                    <a:pt x="102" y="12"/>
                    <a:pt x="105" y="9"/>
                    <a:pt x="105" y="6"/>
                  </a:cubicBezTo>
                  <a:cubicBezTo>
                    <a:pt x="105" y="2"/>
                    <a:pt x="102" y="0"/>
                    <a:pt x="99" y="0"/>
                  </a:cubicBezTo>
                  <a:cubicBezTo>
                    <a:pt x="44" y="0"/>
                    <a:pt x="0" y="44"/>
                    <a:pt x="0" y="99"/>
                  </a:cubicBezTo>
                  <a:cubicBezTo>
                    <a:pt x="0" y="102"/>
                    <a:pt x="2" y="105"/>
                    <a:pt x="6" y="105"/>
                  </a:cubicBezTo>
                  <a:cubicBezTo>
                    <a:pt x="9" y="105"/>
                    <a:pt x="12" y="102"/>
                    <a:pt x="12" y="99"/>
                  </a:cubicBezTo>
                  <a:close/>
                </a:path>
              </a:pathLst>
            </a:custGeom>
            <a:solidFill>
              <a:srgbClr val="5046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77" name="Freeform 234"/>
            <p:cNvSpPr/>
            <p:nvPr/>
          </p:nvSpPr>
          <p:spPr bwMode="auto">
            <a:xfrm>
              <a:off x="9857198" y="3275539"/>
              <a:ext cx="196669" cy="223487"/>
            </a:xfrm>
            <a:custGeom>
              <a:avLst/>
              <a:gdLst>
                <a:gd name="T0" fmla="*/ 36 w 39"/>
                <a:gd name="T1" fmla="*/ 42 h 44"/>
                <a:gd name="T2" fmla="*/ 37 w 39"/>
                <a:gd name="T3" fmla="*/ 33 h 44"/>
                <a:gd name="T4" fmla="*/ 34 w 39"/>
                <a:gd name="T5" fmla="*/ 30 h 44"/>
                <a:gd name="T6" fmla="*/ 29 w 39"/>
                <a:gd name="T7" fmla="*/ 17 h 44"/>
                <a:gd name="T8" fmla="*/ 24 w 39"/>
                <a:gd name="T9" fmla="*/ 6 h 44"/>
                <a:gd name="T10" fmla="*/ 21 w 39"/>
                <a:gd name="T11" fmla="*/ 17 h 44"/>
                <a:gd name="T12" fmla="*/ 12 w 39"/>
                <a:gd name="T13" fmla="*/ 4 h 44"/>
                <a:gd name="T14" fmla="*/ 6 w 39"/>
                <a:gd name="T15" fmla="*/ 3 h 44"/>
                <a:gd name="T16" fmla="*/ 2 w 39"/>
                <a:gd name="T17" fmla="*/ 6 h 44"/>
                <a:gd name="T18" fmla="*/ 1 w 39"/>
                <a:gd name="T19" fmla="*/ 17 h 44"/>
                <a:gd name="T20" fmla="*/ 4 w 39"/>
                <a:gd name="T21" fmla="*/ 25 h 44"/>
                <a:gd name="T22" fmla="*/ 21 w 39"/>
                <a:gd name="T23" fmla="*/ 38 h 44"/>
                <a:gd name="T24" fmla="*/ 27 w 39"/>
                <a:gd name="T25" fmla="*/ 42 h 44"/>
                <a:gd name="T26" fmla="*/ 36 w 39"/>
                <a:gd name="T27" fmla="*/ 4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44">
                  <a:moveTo>
                    <a:pt x="36" y="42"/>
                  </a:moveTo>
                  <a:cubicBezTo>
                    <a:pt x="38" y="40"/>
                    <a:pt x="39" y="36"/>
                    <a:pt x="37" y="33"/>
                  </a:cubicBezTo>
                  <a:cubicBezTo>
                    <a:pt x="34" y="30"/>
                    <a:pt x="34" y="30"/>
                    <a:pt x="34" y="30"/>
                  </a:cubicBezTo>
                  <a:cubicBezTo>
                    <a:pt x="31" y="26"/>
                    <a:pt x="29" y="22"/>
                    <a:pt x="29" y="17"/>
                  </a:cubicBezTo>
                  <a:cubicBezTo>
                    <a:pt x="30" y="14"/>
                    <a:pt x="27" y="5"/>
                    <a:pt x="24" y="6"/>
                  </a:cubicBezTo>
                  <a:cubicBezTo>
                    <a:pt x="21" y="6"/>
                    <a:pt x="24" y="17"/>
                    <a:pt x="21" y="17"/>
                  </a:cubicBezTo>
                  <a:cubicBezTo>
                    <a:pt x="20" y="17"/>
                    <a:pt x="15" y="9"/>
                    <a:pt x="12" y="4"/>
                  </a:cubicBezTo>
                  <a:cubicBezTo>
                    <a:pt x="10" y="2"/>
                    <a:pt x="6" y="0"/>
                    <a:pt x="6" y="3"/>
                  </a:cubicBezTo>
                  <a:cubicBezTo>
                    <a:pt x="5" y="4"/>
                    <a:pt x="4" y="4"/>
                    <a:pt x="2" y="6"/>
                  </a:cubicBezTo>
                  <a:cubicBezTo>
                    <a:pt x="0" y="7"/>
                    <a:pt x="1" y="15"/>
                    <a:pt x="1" y="17"/>
                  </a:cubicBezTo>
                  <a:cubicBezTo>
                    <a:pt x="1" y="20"/>
                    <a:pt x="0" y="21"/>
                    <a:pt x="4" y="25"/>
                  </a:cubicBezTo>
                  <a:cubicBezTo>
                    <a:pt x="8" y="29"/>
                    <a:pt x="21" y="38"/>
                    <a:pt x="21" y="38"/>
                  </a:cubicBezTo>
                  <a:cubicBezTo>
                    <a:pt x="27" y="42"/>
                    <a:pt x="27" y="42"/>
                    <a:pt x="27" y="42"/>
                  </a:cubicBezTo>
                  <a:cubicBezTo>
                    <a:pt x="30" y="44"/>
                    <a:pt x="33" y="44"/>
                    <a:pt x="36" y="42"/>
                  </a:cubicBezTo>
                  <a:close/>
                </a:path>
              </a:pathLst>
            </a:custGeom>
            <a:solidFill>
              <a:srgbClr val="FAB9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78" name="Freeform 235"/>
            <p:cNvSpPr/>
            <p:nvPr/>
          </p:nvSpPr>
          <p:spPr bwMode="auto">
            <a:xfrm>
              <a:off x="9979371" y="3239781"/>
              <a:ext cx="882030" cy="676422"/>
            </a:xfrm>
            <a:custGeom>
              <a:avLst/>
              <a:gdLst>
                <a:gd name="T0" fmla="*/ 10 w 173"/>
                <a:gd name="T1" fmla="*/ 36 h 132"/>
                <a:gd name="T2" fmla="*/ 80 w 173"/>
                <a:gd name="T3" fmla="*/ 95 h 132"/>
                <a:gd name="T4" fmla="*/ 138 w 173"/>
                <a:gd name="T5" fmla="*/ 13 h 132"/>
                <a:gd name="T6" fmla="*/ 169 w 173"/>
                <a:gd name="T7" fmla="*/ 38 h 132"/>
                <a:gd name="T8" fmla="*/ 80 w 173"/>
                <a:gd name="T9" fmla="*/ 131 h 132"/>
                <a:gd name="T10" fmla="*/ 0 w 173"/>
                <a:gd name="T11" fmla="*/ 48 h 132"/>
                <a:gd name="T12" fmla="*/ 10 w 173"/>
                <a:gd name="T13" fmla="*/ 36 h 132"/>
              </a:gdLst>
              <a:ahLst/>
              <a:cxnLst>
                <a:cxn ang="0">
                  <a:pos x="T0" y="T1"/>
                </a:cxn>
                <a:cxn ang="0">
                  <a:pos x="T2" y="T3"/>
                </a:cxn>
                <a:cxn ang="0">
                  <a:pos x="T4" y="T5"/>
                </a:cxn>
                <a:cxn ang="0">
                  <a:pos x="T6" y="T7"/>
                </a:cxn>
                <a:cxn ang="0">
                  <a:pos x="T8" y="T9"/>
                </a:cxn>
                <a:cxn ang="0">
                  <a:pos x="T10" y="T11"/>
                </a:cxn>
                <a:cxn ang="0">
                  <a:pos x="T12" y="T13"/>
                </a:cxn>
              </a:cxnLst>
              <a:rect l="0" t="0" r="r" b="b"/>
              <a:pathLst>
                <a:path w="173" h="132">
                  <a:moveTo>
                    <a:pt x="10" y="36"/>
                  </a:moveTo>
                  <a:cubicBezTo>
                    <a:pt x="10" y="36"/>
                    <a:pt x="66" y="91"/>
                    <a:pt x="80" y="95"/>
                  </a:cubicBezTo>
                  <a:cubicBezTo>
                    <a:pt x="93" y="100"/>
                    <a:pt x="131" y="21"/>
                    <a:pt x="138" y="13"/>
                  </a:cubicBezTo>
                  <a:cubicBezTo>
                    <a:pt x="149" y="0"/>
                    <a:pt x="173" y="13"/>
                    <a:pt x="169" y="38"/>
                  </a:cubicBezTo>
                  <a:cubicBezTo>
                    <a:pt x="164" y="70"/>
                    <a:pt x="89" y="130"/>
                    <a:pt x="80" y="131"/>
                  </a:cubicBezTo>
                  <a:cubicBezTo>
                    <a:pt x="70" y="132"/>
                    <a:pt x="0" y="48"/>
                    <a:pt x="0" y="48"/>
                  </a:cubicBezTo>
                  <a:cubicBezTo>
                    <a:pt x="1" y="44"/>
                    <a:pt x="4" y="40"/>
                    <a:pt x="10" y="36"/>
                  </a:cubicBezTo>
                  <a:close/>
                </a:path>
              </a:pathLst>
            </a:custGeom>
            <a:solidFill>
              <a:srgbClr val="B0B0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79" name="Freeform 236"/>
            <p:cNvSpPr/>
            <p:nvPr/>
          </p:nvSpPr>
          <p:spPr bwMode="auto">
            <a:xfrm>
              <a:off x="8176573" y="1663449"/>
              <a:ext cx="214548" cy="214548"/>
            </a:xfrm>
            <a:custGeom>
              <a:avLst/>
              <a:gdLst>
                <a:gd name="T0" fmla="*/ 26 w 42"/>
                <a:gd name="T1" fmla="*/ 2 h 42"/>
                <a:gd name="T2" fmla="*/ 28 w 42"/>
                <a:gd name="T3" fmla="*/ 11 h 42"/>
                <a:gd name="T4" fmla="*/ 30 w 42"/>
                <a:gd name="T5" fmla="*/ 13 h 42"/>
                <a:gd name="T6" fmla="*/ 39 w 42"/>
                <a:gd name="T7" fmla="*/ 16 h 42"/>
                <a:gd name="T8" fmla="*/ 40 w 42"/>
                <a:gd name="T9" fmla="*/ 21 h 42"/>
                <a:gd name="T10" fmla="*/ 32 w 42"/>
                <a:gd name="T11" fmla="*/ 26 h 42"/>
                <a:gd name="T12" fmla="*/ 31 w 42"/>
                <a:gd name="T13" fmla="*/ 29 h 42"/>
                <a:gd name="T14" fmla="*/ 31 w 42"/>
                <a:gd name="T15" fmla="*/ 38 h 42"/>
                <a:gd name="T16" fmla="*/ 27 w 42"/>
                <a:gd name="T17" fmla="*/ 40 h 42"/>
                <a:gd name="T18" fmla="*/ 19 w 42"/>
                <a:gd name="T19" fmla="*/ 35 h 42"/>
                <a:gd name="T20" fmla="*/ 17 w 42"/>
                <a:gd name="T21" fmla="*/ 34 h 42"/>
                <a:gd name="T22" fmla="*/ 8 w 42"/>
                <a:gd name="T23" fmla="*/ 37 h 42"/>
                <a:gd name="T24" fmla="*/ 4 w 42"/>
                <a:gd name="T25" fmla="*/ 34 h 42"/>
                <a:gd name="T26" fmla="*/ 7 w 42"/>
                <a:gd name="T27" fmla="*/ 25 h 42"/>
                <a:gd name="T28" fmla="*/ 7 w 42"/>
                <a:gd name="T29" fmla="*/ 22 h 42"/>
                <a:gd name="T30" fmla="*/ 1 w 42"/>
                <a:gd name="T31" fmla="*/ 15 h 42"/>
                <a:gd name="T32" fmla="*/ 3 w 42"/>
                <a:gd name="T33" fmla="*/ 10 h 42"/>
                <a:gd name="T34" fmla="*/ 13 w 42"/>
                <a:gd name="T35" fmla="*/ 10 h 42"/>
                <a:gd name="T36" fmla="*/ 15 w 42"/>
                <a:gd name="T37" fmla="*/ 9 h 42"/>
                <a:gd name="T38" fmla="*/ 20 w 42"/>
                <a:gd name="T39" fmla="*/ 2 h 42"/>
                <a:gd name="T40" fmla="*/ 26 w 42"/>
                <a:gd name="T41"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 h="42">
                  <a:moveTo>
                    <a:pt x="26" y="2"/>
                  </a:moveTo>
                  <a:cubicBezTo>
                    <a:pt x="28" y="11"/>
                    <a:pt x="28" y="11"/>
                    <a:pt x="28" y="11"/>
                  </a:cubicBezTo>
                  <a:cubicBezTo>
                    <a:pt x="29" y="12"/>
                    <a:pt x="29" y="13"/>
                    <a:pt x="30" y="13"/>
                  </a:cubicBezTo>
                  <a:cubicBezTo>
                    <a:pt x="39" y="16"/>
                    <a:pt x="39" y="16"/>
                    <a:pt x="39" y="16"/>
                  </a:cubicBezTo>
                  <a:cubicBezTo>
                    <a:pt x="41" y="16"/>
                    <a:pt x="42" y="19"/>
                    <a:pt x="40" y="21"/>
                  </a:cubicBezTo>
                  <a:cubicBezTo>
                    <a:pt x="32" y="26"/>
                    <a:pt x="32" y="26"/>
                    <a:pt x="32" y="26"/>
                  </a:cubicBezTo>
                  <a:cubicBezTo>
                    <a:pt x="32" y="27"/>
                    <a:pt x="31" y="28"/>
                    <a:pt x="31" y="29"/>
                  </a:cubicBezTo>
                  <a:cubicBezTo>
                    <a:pt x="31" y="38"/>
                    <a:pt x="31" y="38"/>
                    <a:pt x="31" y="38"/>
                  </a:cubicBezTo>
                  <a:cubicBezTo>
                    <a:pt x="31" y="40"/>
                    <a:pt x="29" y="42"/>
                    <a:pt x="27" y="40"/>
                  </a:cubicBezTo>
                  <a:cubicBezTo>
                    <a:pt x="19" y="35"/>
                    <a:pt x="19" y="35"/>
                    <a:pt x="19" y="35"/>
                  </a:cubicBezTo>
                  <a:cubicBezTo>
                    <a:pt x="19" y="34"/>
                    <a:pt x="18" y="34"/>
                    <a:pt x="17" y="34"/>
                  </a:cubicBezTo>
                  <a:cubicBezTo>
                    <a:pt x="8" y="37"/>
                    <a:pt x="8" y="37"/>
                    <a:pt x="8" y="37"/>
                  </a:cubicBezTo>
                  <a:cubicBezTo>
                    <a:pt x="6" y="38"/>
                    <a:pt x="4" y="36"/>
                    <a:pt x="4" y="34"/>
                  </a:cubicBezTo>
                  <a:cubicBezTo>
                    <a:pt x="7" y="25"/>
                    <a:pt x="7" y="25"/>
                    <a:pt x="7" y="25"/>
                  </a:cubicBezTo>
                  <a:cubicBezTo>
                    <a:pt x="8" y="24"/>
                    <a:pt x="7" y="23"/>
                    <a:pt x="7" y="22"/>
                  </a:cubicBezTo>
                  <a:cubicBezTo>
                    <a:pt x="1" y="15"/>
                    <a:pt x="1" y="15"/>
                    <a:pt x="1" y="15"/>
                  </a:cubicBezTo>
                  <a:cubicBezTo>
                    <a:pt x="0" y="13"/>
                    <a:pt x="1" y="10"/>
                    <a:pt x="3" y="10"/>
                  </a:cubicBezTo>
                  <a:cubicBezTo>
                    <a:pt x="13" y="10"/>
                    <a:pt x="13" y="10"/>
                    <a:pt x="13" y="10"/>
                  </a:cubicBezTo>
                  <a:cubicBezTo>
                    <a:pt x="14" y="10"/>
                    <a:pt x="15" y="10"/>
                    <a:pt x="15" y="9"/>
                  </a:cubicBezTo>
                  <a:cubicBezTo>
                    <a:pt x="20" y="2"/>
                    <a:pt x="20" y="2"/>
                    <a:pt x="20" y="2"/>
                  </a:cubicBezTo>
                  <a:cubicBezTo>
                    <a:pt x="22" y="0"/>
                    <a:pt x="25" y="0"/>
                    <a:pt x="26"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80" name="Freeform 237"/>
            <p:cNvSpPr>
              <a:spLocks noEditPoints="1"/>
            </p:cNvSpPr>
            <p:nvPr/>
          </p:nvSpPr>
          <p:spPr bwMode="auto">
            <a:xfrm>
              <a:off x="8093137" y="1594913"/>
              <a:ext cx="369499" cy="345661"/>
            </a:xfrm>
            <a:custGeom>
              <a:avLst/>
              <a:gdLst>
                <a:gd name="T0" fmla="*/ 36 w 72"/>
                <a:gd name="T1" fmla="*/ 3 h 67"/>
                <a:gd name="T2" fmla="*/ 36 w 72"/>
                <a:gd name="T3" fmla="*/ 3 h 67"/>
                <a:gd name="T4" fmla="*/ 41 w 72"/>
                <a:gd name="T5" fmla="*/ 4 h 67"/>
                <a:gd name="T6" fmla="*/ 61 w 72"/>
                <a:gd name="T7" fmla="*/ 16 h 67"/>
                <a:gd name="T8" fmla="*/ 66 w 72"/>
                <a:gd name="T9" fmla="*/ 38 h 67"/>
                <a:gd name="T10" fmla="*/ 36 w 72"/>
                <a:gd name="T11" fmla="*/ 64 h 67"/>
                <a:gd name="T12" fmla="*/ 32 w 72"/>
                <a:gd name="T13" fmla="*/ 64 h 67"/>
                <a:gd name="T14" fmla="*/ 12 w 72"/>
                <a:gd name="T15" fmla="*/ 52 h 67"/>
                <a:gd name="T16" fmla="*/ 6 w 72"/>
                <a:gd name="T17" fmla="*/ 29 h 67"/>
                <a:gd name="T18" fmla="*/ 36 w 72"/>
                <a:gd name="T19" fmla="*/ 3 h 67"/>
                <a:gd name="T20" fmla="*/ 36 w 72"/>
                <a:gd name="T21" fmla="*/ 0 h 67"/>
                <a:gd name="T22" fmla="*/ 3 w 72"/>
                <a:gd name="T23" fmla="*/ 29 h 67"/>
                <a:gd name="T24" fmla="*/ 31 w 72"/>
                <a:gd name="T25" fmla="*/ 67 h 67"/>
                <a:gd name="T26" fmla="*/ 36 w 72"/>
                <a:gd name="T27" fmla="*/ 67 h 67"/>
                <a:gd name="T28" fmla="*/ 69 w 72"/>
                <a:gd name="T29" fmla="*/ 39 h 67"/>
                <a:gd name="T30" fmla="*/ 41 w 72"/>
                <a:gd name="T31" fmla="*/ 1 h 67"/>
                <a:gd name="T32" fmla="*/ 36 w 72"/>
                <a:gd name="T3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67">
                  <a:moveTo>
                    <a:pt x="36" y="3"/>
                  </a:moveTo>
                  <a:cubicBezTo>
                    <a:pt x="36" y="3"/>
                    <a:pt x="36" y="3"/>
                    <a:pt x="36" y="3"/>
                  </a:cubicBezTo>
                  <a:cubicBezTo>
                    <a:pt x="38" y="3"/>
                    <a:pt x="39" y="3"/>
                    <a:pt x="41" y="4"/>
                  </a:cubicBezTo>
                  <a:cubicBezTo>
                    <a:pt x="49" y="5"/>
                    <a:pt x="56" y="9"/>
                    <a:pt x="61" y="16"/>
                  </a:cubicBezTo>
                  <a:cubicBezTo>
                    <a:pt x="66" y="22"/>
                    <a:pt x="68" y="30"/>
                    <a:pt x="66" y="38"/>
                  </a:cubicBezTo>
                  <a:cubicBezTo>
                    <a:pt x="64" y="53"/>
                    <a:pt x="51" y="64"/>
                    <a:pt x="36" y="64"/>
                  </a:cubicBezTo>
                  <a:cubicBezTo>
                    <a:pt x="35" y="64"/>
                    <a:pt x="33" y="64"/>
                    <a:pt x="32" y="64"/>
                  </a:cubicBezTo>
                  <a:cubicBezTo>
                    <a:pt x="23" y="63"/>
                    <a:pt x="16" y="59"/>
                    <a:pt x="12" y="52"/>
                  </a:cubicBezTo>
                  <a:cubicBezTo>
                    <a:pt x="7" y="45"/>
                    <a:pt x="5" y="37"/>
                    <a:pt x="6" y="29"/>
                  </a:cubicBezTo>
                  <a:cubicBezTo>
                    <a:pt x="8" y="14"/>
                    <a:pt x="21" y="3"/>
                    <a:pt x="36" y="3"/>
                  </a:cubicBezTo>
                  <a:moveTo>
                    <a:pt x="36" y="0"/>
                  </a:moveTo>
                  <a:cubicBezTo>
                    <a:pt x="20" y="0"/>
                    <a:pt x="5" y="12"/>
                    <a:pt x="3" y="29"/>
                  </a:cubicBezTo>
                  <a:cubicBezTo>
                    <a:pt x="0" y="47"/>
                    <a:pt x="13" y="64"/>
                    <a:pt x="31" y="67"/>
                  </a:cubicBezTo>
                  <a:cubicBezTo>
                    <a:pt x="33" y="67"/>
                    <a:pt x="35" y="67"/>
                    <a:pt x="36" y="67"/>
                  </a:cubicBezTo>
                  <a:cubicBezTo>
                    <a:pt x="52" y="67"/>
                    <a:pt x="67" y="55"/>
                    <a:pt x="69" y="39"/>
                  </a:cubicBezTo>
                  <a:cubicBezTo>
                    <a:pt x="72" y="21"/>
                    <a:pt x="59" y="3"/>
                    <a:pt x="41" y="1"/>
                  </a:cubicBezTo>
                  <a:cubicBezTo>
                    <a:pt x="39" y="0"/>
                    <a:pt x="38" y="0"/>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81" name="Freeform 238"/>
            <p:cNvSpPr/>
            <p:nvPr/>
          </p:nvSpPr>
          <p:spPr bwMode="auto">
            <a:xfrm>
              <a:off x="5891041" y="5963348"/>
              <a:ext cx="5441174" cy="65556"/>
            </a:xfrm>
            <a:custGeom>
              <a:avLst/>
              <a:gdLst>
                <a:gd name="T0" fmla="*/ 1059 w 1065"/>
                <a:gd name="T1" fmla="*/ 13 h 13"/>
                <a:gd name="T2" fmla="*/ 7 w 1065"/>
                <a:gd name="T3" fmla="*/ 13 h 13"/>
                <a:gd name="T4" fmla="*/ 0 w 1065"/>
                <a:gd name="T5" fmla="*/ 7 h 13"/>
                <a:gd name="T6" fmla="*/ 7 w 1065"/>
                <a:gd name="T7" fmla="*/ 0 h 13"/>
                <a:gd name="T8" fmla="*/ 1059 w 1065"/>
                <a:gd name="T9" fmla="*/ 0 h 13"/>
                <a:gd name="T10" fmla="*/ 1065 w 1065"/>
                <a:gd name="T11" fmla="*/ 7 h 13"/>
                <a:gd name="T12" fmla="*/ 1059 w 1065"/>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1065" h="13">
                  <a:moveTo>
                    <a:pt x="1059" y="13"/>
                  </a:moveTo>
                  <a:cubicBezTo>
                    <a:pt x="7" y="13"/>
                    <a:pt x="7" y="13"/>
                    <a:pt x="7" y="13"/>
                  </a:cubicBezTo>
                  <a:cubicBezTo>
                    <a:pt x="3" y="13"/>
                    <a:pt x="0" y="10"/>
                    <a:pt x="0" y="7"/>
                  </a:cubicBezTo>
                  <a:cubicBezTo>
                    <a:pt x="0" y="3"/>
                    <a:pt x="3" y="0"/>
                    <a:pt x="7" y="0"/>
                  </a:cubicBezTo>
                  <a:cubicBezTo>
                    <a:pt x="1059" y="0"/>
                    <a:pt x="1059" y="0"/>
                    <a:pt x="1059" y="0"/>
                  </a:cubicBezTo>
                  <a:cubicBezTo>
                    <a:pt x="1063" y="0"/>
                    <a:pt x="1065" y="3"/>
                    <a:pt x="1065" y="7"/>
                  </a:cubicBezTo>
                  <a:cubicBezTo>
                    <a:pt x="1065" y="10"/>
                    <a:pt x="1063" y="13"/>
                    <a:pt x="1059" y="13"/>
                  </a:cubicBezTo>
                  <a:close/>
                </a:path>
              </a:pathLst>
            </a:custGeom>
            <a:solidFill>
              <a:srgbClr val="D2F0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grpSp>
      <p:grpSp>
        <p:nvGrpSpPr>
          <p:cNvPr id="2" name="组合 1"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GrpSpPr/>
          <p:nvPr/>
        </p:nvGrpSpPr>
        <p:grpSpPr>
          <a:xfrm>
            <a:off x="1669415" y="5552440"/>
            <a:ext cx="2900680" cy="859155"/>
            <a:chOff x="983094" y="5023692"/>
            <a:chExt cx="4087326" cy="1222703"/>
          </a:xfrm>
        </p:grpSpPr>
        <p:sp>
          <p:nvSpPr>
            <p:cNvPr id="115" name="Rectangle: Rounded Corners 64"/>
            <p:cNvSpPr/>
            <p:nvPr/>
          </p:nvSpPr>
          <p:spPr>
            <a:xfrm rot="900000">
              <a:off x="983094" y="5023692"/>
              <a:ext cx="1144181" cy="1144181"/>
            </a:xfrm>
            <a:prstGeom prst="roundRect">
              <a:avLst/>
            </a:prstGeom>
            <a:solidFill>
              <a:schemeClr val="accent2"/>
            </a:solidFill>
            <a:ln w="57150">
              <a:noFill/>
            </a:ln>
            <a:effectLst>
              <a:outerShdw blurRad="203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16" name="Rectangle: Rounded Corners 65"/>
            <p:cNvSpPr/>
            <p:nvPr/>
          </p:nvSpPr>
          <p:spPr>
            <a:xfrm rot="20700000">
              <a:off x="1951175" y="5032089"/>
              <a:ext cx="1144181" cy="1144181"/>
            </a:xfrm>
            <a:prstGeom prst="roundRect">
              <a:avLst/>
            </a:prstGeom>
            <a:solidFill>
              <a:schemeClr val="accent3"/>
            </a:solidFill>
            <a:ln w="57150">
              <a:noFill/>
            </a:ln>
            <a:effectLst>
              <a:outerShdw blurRad="203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17" name="Rectangle: Rounded Corners 66"/>
            <p:cNvSpPr/>
            <p:nvPr/>
          </p:nvSpPr>
          <p:spPr>
            <a:xfrm>
              <a:off x="2917852" y="5052665"/>
              <a:ext cx="1144181" cy="1144181"/>
            </a:xfrm>
            <a:prstGeom prst="roundRect">
              <a:avLst/>
            </a:prstGeom>
            <a:solidFill>
              <a:schemeClr val="accent4"/>
            </a:solidFill>
            <a:ln w="57150">
              <a:noFill/>
            </a:ln>
            <a:effectLst>
              <a:outerShdw blurRad="203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18" name="Rectangle: Rounded Corners 67"/>
            <p:cNvSpPr/>
            <p:nvPr/>
          </p:nvSpPr>
          <p:spPr>
            <a:xfrm rot="900000">
              <a:off x="3926239" y="5102214"/>
              <a:ext cx="1144181" cy="1144181"/>
            </a:xfrm>
            <a:prstGeom prst="roundRect">
              <a:avLst/>
            </a:prstGeom>
            <a:solidFill>
              <a:schemeClr val="accent5"/>
            </a:solidFill>
            <a:ln w="57150">
              <a:noFill/>
            </a:ln>
            <a:effectLst>
              <a:outerShdw blurRad="203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nvGrpSpPr>
            <p:cNvPr id="119" name="Group 1047"/>
            <p:cNvGrpSpPr>
              <a:grpSpLocks noChangeAspect="1"/>
            </p:cNvGrpSpPr>
            <p:nvPr/>
          </p:nvGrpSpPr>
          <p:grpSpPr bwMode="auto">
            <a:xfrm>
              <a:off x="1301436" y="5429571"/>
              <a:ext cx="505627" cy="392606"/>
              <a:chOff x="281" y="748"/>
              <a:chExt cx="4098" cy="3182"/>
            </a:xfrm>
            <a:solidFill>
              <a:schemeClr val="bg1"/>
            </a:solidFill>
          </p:grpSpPr>
          <p:sp>
            <p:nvSpPr>
              <p:cNvPr id="120" name="Freeform 1049"/>
              <p:cNvSpPr>
                <a:spLocks noEditPoints="1"/>
              </p:cNvSpPr>
              <p:nvPr/>
            </p:nvSpPr>
            <p:spPr bwMode="auto">
              <a:xfrm>
                <a:off x="281" y="748"/>
                <a:ext cx="4098" cy="3182"/>
              </a:xfrm>
              <a:custGeom>
                <a:avLst/>
                <a:gdLst>
                  <a:gd name="T0" fmla="*/ 1653 w 4098"/>
                  <a:gd name="T1" fmla="*/ 2299 h 3182"/>
                  <a:gd name="T2" fmla="*/ 1840 w 4098"/>
                  <a:gd name="T3" fmla="*/ 2488 h 3182"/>
                  <a:gd name="T4" fmla="*/ 3386 w 4098"/>
                  <a:gd name="T5" fmla="*/ 565 h 3182"/>
                  <a:gd name="T6" fmla="*/ 3757 w 4098"/>
                  <a:gd name="T7" fmla="*/ 207 h 3182"/>
                  <a:gd name="T8" fmla="*/ 3727 w 4098"/>
                  <a:gd name="T9" fmla="*/ 225 h 3182"/>
                  <a:gd name="T10" fmla="*/ 3595 w 4098"/>
                  <a:gd name="T11" fmla="*/ 544 h 3182"/>
                  <a:gd name="T12" fmla="*/ 3914 w 4098"/>
                  <a:gd name="T13" fmla="*/ 413 h 3182"/>
                  <a:gd name="T14" fmla="*/ 3933 w 4098"/>
                  <a:gd name="T15" fmla="*/ 382 h 3182"/>
                  <a:gd name="T16" fmla="*/ 3933 w 4098"/>
                  <a:gd name="T17" fmla="*/ 346 h 3182"/>
                  <a:gd name="T18" fmla="*/ 3914 w 4098"/>
                  <a:gd name="T19" fmla="*/ 316 h 3182"/>
                  <a:gd name="T20" fmla="*/ 3824 w 4098"/>
                  <a:gd name="T21" fmla="*/ 225 h 3182"/>
                  <a:gd name="T22" fmla="*/ 3793 w 4098"/>
                  <a:gd name="T23" fmla="*/ 207 h 3182"/>
                  <a:gd name="T24" fmla="*/ 163 w 4098"/>
                  <a:gd name="T25" fmla="*/ 162 h 3182"/>
                  <a:gd name="T26" fmla="*/ 3018 w 4098"/>
                  <a:gd name="T27" fmla="*/ 3018 h 3182"/>
                  <a:gd name="T28" fmla="*/ 1942 w 4098"/>
                  <a:gd name="T29" fmla="*/ 2617 h 3182"/>
                  <a:gd name="T30" fmla="*/ 1911 w 4098"/>
                  <a:gd name="T31" fmla="*/ 2637 h 3182"/>
                  <a:gd name="T32" fmla="*/ 1442 w 4098"/>
                  <a:gd name="T33" fmla="*/ 2791 h 3182"/>
                  <a:gd name="T34" fmla="*/ 1408 w 4098"/>
                  <a:gd name="T35" fmla="*/ 2789 h 3182"/>
                  <a:gd name="T36" fmla="*/ 1372 w 4098"/>
                  <a:gd name="T37" fmla="*/ 2768 h 3182"/>
                  <a:gd name="T38" fmla="*/ 1350 w 4098"/>
                  <a:gd name="T39" fmla="*/ 2730 h 3182"/>
                  <a:gd name="T40" fmla="*/ 1352 w 4098"/>
                  <a:gd name="T41" fmla="*/ 2685 h 3182"/>
                  <a:gd name="T42" fmla="*/ 1511 w 4098"/>
                  <a:gd name="T43" fmla="*/ 2212 h 3182"/>
                  <a:gd name="T44" fmla="*/ 3018 w 4098"/>
                  <a:gd name="T45" fmla="*/ 703 h 3182"/>
                  <a:gd name="T46" fmla="*/ 163 w 4098"/>
                  <a:gd name="T47" fmla="*/ 162 h 3182"/>
                  <a:gd name="T48" fmla="*/ 3100 w 4098"/>
                  <a:gd name="T49" fmla="*/ 0 h 3182"/>
                  <a:gd name="T50" fmla="*/ 3141 w 4098"/>
                  <a:gd name="T51" fmla="*/ 11 h 3182"/>
                  <a:gd name="T52" fmla="*/ 3170 w 4098"/>
                  <a:gd name="T53" fmla="*/ 39 h 3182"/>
                  <a:gd name="T54" fmla="*/ 3182 w 4098"/>
                  <a:gd name="T55" fmla="*/ 82 h 3182"/>
                  <a:gd name="T56" fmla="*/ 3611 w 4098"/>
                  <a:gd name="T57" fmla="*/ 109 h 3182"/>
                  <a:gd name="T58" fmla="*/ 3670 w 4098"/>
                  <a:gd name="T59" fmla="*/ 67 h 3182"/>
                  <a:gd name="T60" fmla="*/ 3738 w 4098"/>
                  <a:gd name="T61" fmla="*/ 44 h 3182"/>
                  <a:gd name="T62" fmla="*/ 3811 w 4098"/>
                  <a:gd name="T63" fmla="*/ 44 h 3182"/>
                  <a:gd name="T64" fmla="*/ 3881 w 4098"/>
                  <a:gd name="T65" fmla="*/ 67 h 3182"/>
                  <a:gd name="T66" fmla="*/ 3939 w 4098"/>
                  <a:gd name="T67" fmla="*/ 109 h 3182"/>
                  <a:gd name="T68" fmla="*/ 4055 w 4098"/>
                  <a:gd name="T69" fmla="*/ 228 h 3182"/>
                  <a:gd name="T70" fmla="*/ 4087 w 4098"/>
                  <a:gd name="T71" fmla="*/ 293 h 3182"/>
                  <a:gd name="T72" fmla="*/ 4098 w 4098"/>
                  <a:gd name="T73" fmla="*/ 365 h 3182"/>
                  <a:gd name="T74" fmla="*/ 4087 w 4098"/>
                  <a:gd name="T75" fmla="*/ 437 h 3182"/>
                  <a:gd name="T76" fmla="*/ 4055 w 4098"/>
                  <a:gd name="T77" fmla="*/ 500 h 3182"/>
                  <a:gd name="T78" fmla="*/ 3182 w 4098"/>
                  <a:gd name="T79" fmla="*/ 1377 h 3182"/>
                  <a:gd name="T80" fmla="*/ 3178 w 4098"/>
                  <a:gd name="T81" fmla="*/ 3121 h 3182"/>
                  <a:gd name="T82" fmla="*/ 3158 w 4098"/>
                  <a:gd name="T83" fmla="*/ 3157 h 3182"/>
                  <a:gd name="T84" fmla="*/ 3122 w 4098"/>
                  <a:gd name="T85" fmla="*/ 3178 h 3182"/>
                  <a:gd name="T86" fmla="*/ 82 w 4098"/>
                  <a:gd name="T87" fmla="*/ 3182 h 3182"/>
                  <a:gd name="T88" fmla="*/ 41 w 4098"/>
                  <a:gd name="T89" fmla="*/ 3171 h 3182"/>
                  <a:gd name="T90" fmla="*/ 11 w 4098"/>
                  <a:gd name="T91" fmla="*/ 3141 h 3182"/>
                  <a:gd name="T92" fmla="*/ 0 w 4098"/>
                  <a:gd name="T93" fmla="*/ 3100 h 3182"/>
                  <a:gd name="T94" fmla="*/ 2 w 4098"/>
                  <a:gd name="T95" fmla="*/ 59 h 3182"/>
                  <a:gd name="T96" fmla="*/ 24 w 4098"/>
                  <a:gd name="T97" fmla="*/ 23 h 3182"/>
                  <a:gd name="T98" fmla="*/ 60 w 4098"/>
                  <a:gd name="T99" fmla="*/ 2 h 3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098" h="3182">
                    <a:moveTo>
                      <a:pt x="3386" y="565"/>
                    </a:moveTo>
                    <a:lnTo>
                      <a:pt x="1653" y="2299"/>
                    </a:lnTo>
                    <a:lnTo>
                      <a:pt x="1558" y="2582"/>
                    </a:lnTo>
                    <a:lnTo>
                      <a:pt x="1840" y="2488"/>
                    </a:lnTo>
                    <a:lnTo>
                      <a:pt x="3574" y="754"/>
                    </a:lnTo>
                    <a:lnTo>
                      <a:pt x="3386" y="565"/>
                    </a:lnTo>
                    <a:close/>
                    <a:moveTo>
                      <a:pt x="3775" y="205"/>
                    </a:moveTo>
                    <a:lnTo>
                      <a:pt x="3757" y="207"/>
                    </a:lnTo>
                    <a:lnTo>
                      <a:pt x="3740" y="213"/>
                    </a:lnTo>
                    <a:lnTo>
                      <a:pt x="3727" y="225"/>
                    </a:lnTo>
                    <a:lnTo>
                      <a:pt x="3502" y="449"/>
                    </a:lnTo>
                    <a:lnTo>
                      <a:pt x="3595" y="544"/>
                    </a:lnTo>
                    <a:lnTo>
                      <a:pt x="3689" y="638"/>
                    </a:lnTo>
                    <a:lnTo>
                      <a:pt x="3914" y="413"/>
                    </a:lnTo>
                    <a:lnTo>
                      <a:pt x="3925" y="398"/>
                    </a:lnTo>
                    <a:lnTo>
                      <a:pt x="3933" y="382"/>
                    </a:lnTo>
                    <a:lnTo>
                      <a:pt x="3935" y="365"/>
                    </a:lnTo>
                    <a:lnTo>
                      <a:pt x="3933" y="346"/>
                    </a:lnTo>
                    <a:lnTo>
                      <a:pt x="3925" y="330"/>
                    </a:lnTo>
                    <a:lnTo>
                      <a:pt x="3914" y="316"/>
                    </a:lnTo>
                    <a:lnTo>
                      <a:pt x="3914" y="316"/>
                    </a:lnTo>
                    <a:lnTo>
                      <a:pt x="3824" y="225"/>
                    </a:lnTo>
                    <a:lnTo>
                      <a:pt x="3809" y="213"/>
                    </a:lnTo>
                    <a:lnTo>
                      <a:pt x="3793" y="207"/>
                    </a:lnTo>
                    <a:lnTo>
                      <a:pt x="3775" y="205"/>
                    </a:lnTo>
                    <a:close/>
                    <a:moveTo>
                      <a:pt x="163" y="162"/>
                    </a:moveTo>
                    <a:lnTo>
                      <a:pt x="163" y="3018"/>
                    </a:lnTo>
                    <a:lnTo>
                      <a:pt x="3018" y="3018"/>
                    </a:lnTo>
                    <a:lnTo>
                      <a:pt x="3018" y="1541"/>
                    </a:lnTo>
                    <a:lnTo>
                      <a:pt x="1942" y="2617"/>
                    </a:lnTo>
                    <a:lnTo>
                      <a:pt x="1929" y="2628"/>
                    </a:lnTo>
                    <a:lnTo>
                      <a:pt x="1911" y="2637"/>
                    </a:lnTo>
                    <a:lnTo>
                      <a:pt x="1455" y="2788"/>
                    </a:lnTo>
                    <a:lnTo>
                      <a:pt x="1442" y="2791"/>
                    </a:lnTo>
                    <a:lnTo>
                      <a:pt x="1429" y="2792"/>
                    </a:lnTo>
                    <a:lnTo>
                      <a:pt x="1408" y="2789"/>
                    </a:lnTo>
                    <a:lnTo>
                      <a:pt x="1388" y="2782"/>
                    </a:lnTo>
                    <a:lnTo>
                      <a:pt x="1372" y="2768"/>
                    </a:lnTo>
                    <a:lnTo>
                      <a:pt x="1357" y="2750"/>
                    </a:lnTo>
                    <a:lnTo>
                      <a:pt x="1350" y="2730"/>
                    </a:lnTo>
                    <a:lnTo>
                      <a:pt x="1347" y="2708"/>
                    </a:lnTo>
                    <a:lnTo>
                      <a:pt x="1352" y="2685"/>
                    </a:lnTo>
                    <a:lnTo>
                      <a:pt x="1504" y="2229"/>
                    </a:lnTo>
                    <a:lnTo>
                      <a:pt x="1511" y="2212"/>
                    </a:lnTo>
                    <a:lnTo>
                      <a:pt x="1524" y="2197"/>
                    </a:lnTo>
                    <a:lnTo>
                      <a:pt x="3018" y="703"/>
                    </a:lnTo>
                    <a:lnTo>
                      <a:pt x="3018" y="162"/>
                    </a:lnTo>
                    <a:lnTo>
                      <a:pt x="163" y="162"/>
                    </a:lnTo>
                    <a:close/>
                    <a:moveTo>
                      <a:pt x="82" y="0"/>
                    </a:moveTo>
                    <a:lnTo>
                      <a:pt x="3100" y="0"/>
                    </a:lnTo>
                    <a:lnTo>
                      <a:pt x="3122" y="2"/>
                    </a:lnTo>
                    <a:lnTo>
                      <a:pt x="3141" y="11"/>
                    </a:lnTo>
                    <a:lnTo>
                      <a:pt x="3158" y="23"/>
                    </a:lnTo>
                    <a:lnTo>
                      <a:pt x="3170" y="39"/>
                    </a:lnTo>
                    <a:lnTo>
                      <a:pt x="3178" y="59"/>
                    </a:lnTo>
                    <a:lnTo>
                      <a:pt x="3182" y="82"/>
                    </a:lnTo>
                    <a:lnTo>
                      <a:pt x="3182" y="539"/>
                    </a:lnTo>
                    <a:lnTo>
                      <a:pt x="3611" y="109"/>
                    </a:lnTo>
                    <a:lnTo>
                      <a:pt x="3639" y="85"/>
                    </a:lnTo>
                    <a:lnTo>
                      <a:pt x="3670" y="67"/>
                    </a:lnTo>
                    <a:lnTo>
                      <a:pt x="3703" y="53"/>
                    </a:lnTo>
                    <a:lnTo>
                      <a:pt x="3738" y="44"/>
                    </a:lnTo>
                    <a:lnTo>
                      <a:pt x="3775" y="42"/>
                    </a:lnTo>
                    <a:lnTo>
                      <a:pt x="3811" y="44"/>
                    </a:lnTo>
                    <a:lnTo>
                      <a:pt x="3847" y="53"/>
                    </a:lnTo>
                    <a:lnTo>
                      <a:pt x="3881" y="67"/>
                    </a:lnTo>
                    <a:lnTo>
                      <a:pt x="3910" y="85"/>
                    </a:lnTo>
                    <a:lnTo>
                      <a:pt x="3939" y="109"/>
                    </a:lnTo>
                    <a:lnTo>
                      <a:pt x="4030" y="201"/>
                    </a:lnTo>
                    <a:lnTo>
                      <a:pt x="4055" y="228"/>
                    </a:lnTo>
                    <a:lnTo>
                      <a:pt x="4073" y="259"/>
                    </a:lnTo>
                    <a:lnTo>
                      <a:pt x="4087" y="293"/>
                    </a:lnTo>
                    <a:lnTo>
                      <a:pt x="4096" y="328"/>
                    </a:lnTo>
                    <a:lnTo>
                      <a:pt x="4098" y="365"/>
                    </a:lnTo>
                    <a:lnTo>
                      <a:pt x="4096" y="401"/>
                    </a:lnTo>
                    <a:lnTo>
                      <a:pt x="4087" y="437"/>
                    </a:lnTo>
                    <a:lnTo>
                      <a:pt x="4073" y="469"/>
                    </a:lnTo>
                    <a:lnTo>
                      <a:pt x="4055" y="500"/>
                    </a:lnTo>
                    <a:lnTo>
                      <a:pt x="4030" y="529"/>
                    </a:lnTo>
                    <a:lnTo>
                      <a:pt x="3182" y="1377"/>
                    </a:lnTo>
                    <a:lnTo>
                      <a:pt x="3182" y="3100"/>
                    </a:lnTo>
                    <a:lnTo>
                      <a:pt x="3178" y="3121"/>
                    </a:lnTo>
                    <a:lnTo>
                      <a:pt x="3170" y="3141"/>
                    </a:lnTo>
                    <a:lnTo>
                      <a:pt x="3158" y="3157"/>
                    </a:lnTo>
                    <a:lnTo>
                      <a:pt x="3141" y="3171"/>
                    </a:lnTo>
                    <a:lnTo>
                      <a:pt x="3122" y="3178"/>
                    </a:lnTo>
                    <a:lnTo>
                      <a:pt x="3100" y="3182"/>
                    </a:lnTo>
                    <a:lnTo>
                      <a:pt x="82" y="3182"/>
                    </a:lnTo>
                    <a:lnTo>
                      <a:pt x="60" y="3178"/>
                    </a:lnTo>
                    <a:lnTo>
                      <a:pt x="41" y="3171"/>
                    </a:lnTo>
                    <a:lnTo>
                      <a:pt x="24" y="3157"/>
                    </a:lnTo>
                    <a:lnTo>
                      <a:pt x="11" y="3141"/>
                    </a:lnTo>
                    <a:lnTo>
                      <a:pt x="2" y="3121"/>
                    </a:lnTo>
                    <a:lnTo>
                      <a:pt x="0" y="3100"/>
                    </a:lnTo>
                    <a:lnTo>
                      <a:pt x="0" y="82"/>
                    </a:lnTo>
                    <a:lnTo>
                      <a:pt x="2" y="59"/>
                    </a:lnTo>
                    <a:lnTo>
                      <a:pt x="11" y="39"/>
                    </a:lnTo>
                    <a:lnTo>
                      <a:pt x="24" y="23"/>
                    </a:lnTo>
                    <a:lnTo>
                      <a:pt x="41" y="11"/>
                    </a:lnTo>
                    <a:lnTo>
                      <a:pt x="60" y="2"/>
                    </a:lnTo>
                    <a:lnTo>
                      <a:pt x="82" y="0"/>
                    </a:lnTo>
                    <a:close/>
                  </a:path>
                </a:pathLst>
              </a:custGeom>
              <a:grpFill/>
              <a:ln w="0">
                <a:noFill/>
                <a:prstDash val="solid"/>
                <a:round/>
              </a:ln>
            </p:spPr>
            <p:txBody>
              <a:bodyPr vert="horz" wrap="square" lIns="91440" tIns="45720" rIns="91440" bIns="45720" numCol="1" anchor="t" anchorCtr="0" compatLnSpc="1"/>
              <a:lstStyle/>
              <a:p>
                <a:endParaRPr lang="en-US" dirty="0">
                  <a:solidFill>
                    <a:schemeClr val="bg1"/>
                  </a:solidFill>
                  <a:cs typeface="+mn-ea"/>
                  <a:sym typeface="+mn-lt"/>
                </a:endParaRPr>
              </a:p>
            </p:txBody>
          </p:sp>
          <p:sp>
            <p:nvSpPr>
              <p:cNvPr id="121" name="Freeform 1050"/>
              <p:cNvSpPr/>
              <p:nvPr/>
            </p:nvSpPr>
            <p:spPr bwMode="auto">
              <a:xfrm>
                <a:off x="2668" y="1258"/>
                <a:ext cx="241" cy="163"/>
              </a:xfrm>
              <a:custGeom>
                <a:avLst/>
                <a:gdLst>
                  <a:gd name="T0" fmla="*/ 82 w 241"/>
                  <a:gd name="T1" fmla="*/ 0 h 163"/>
                  <a:gd name="T2" fmla="*/ 159 w 241"/>
                  <a:gd name="T3" fmla="*/ 0 h 163"/>
                  <a:gd name="T4" fmla="*/ 181 w 241"/>
                  <a:gd name="T5" fmla="*/ 3 h 163"/>
                  <a:gd name="T6" fmla="*/ 201 w 241"/>
                  <a:gd name="T7" fmla="*/ 11 h 163"/>
                  <a:gd name="T8" fmla="*/ 217 w 241"/>
                  <a:gd name="T9" fmla="*/ 24 h 163"/>
                  <a:gd name="T10" fmla="*/ 230 w 241"/>
                  <a:gd name="T11" fmla="*/ 40 h 163"/>
                  <a:gd name="T12" fmla="*/ 238 w 241"/>
                  <a:gd name="T13" fmla="*/ 60 h 163"/>
                  <a:gd name="T14" fmla="*/ 241 w 241"/>
                  <a:gd name="T15" fmla="*/ 81 h 163"/>
                  <a:gd name="T16" fmla="*/ 238 w 241"/>
                  <a:gd name="T17" fmla="*/ 103 h 163"/>
                  <a:gd name="T18" fmla="*/ 230 w 241"/>
                  <a:gd name="T19" fmla="*/ 123 h 163"/>
                  <a:gd name="T20" fmla="*/ 217 w 241"/>
                  <a:gd name="T21" fmla="*/ 139 h 163"/>
                  <a:gd name="T22" fmla="*/ 201 w 241"/>
                  <a:gd name="T23" fmla="*/ 152 h 163"/>
                  <a:gd name="T24" fmla="*/ 181 w 241"/>
                  <a:gd name="T25" fmla="*/ 160 h 163"/>
                  <a:gd name="T26" fmla="*/ 159 w 241"/>
                  <a:gd name="T27" fmla="*/ 163 h 163"/>
                  <a:gd name="T28" fmla="*/ 82 w 241"/>
                  <a:gd name="T29" fmla="*/ 163 h 163"/>
                  <a:gd name="T30" fmla="*/ 59 w 241"/>
                  <a:gd name="T31" fmla="*/ 160 h 163"/>
                  <a:gd name="T32" fmla="*/ 41 w 241"/>
                  <a:gd name="T33" fmla="*/ 152 h 163"/>
                  <a:gd name="T34" fmla="*/ 23 w 241"/>
                  <a:gd name="T35" fmla="*/ 139 h 163"/>
                  <a:gd name="T36" fmla="*/ 11 w 241"/>
                  <a:gd name="T37" fmla="*/ 123 h 163"/>
                  <a:gd name="T38" fmla="*/ 2 w 241"/>
                  <a:gd name="T39" fmla="*/ 103 h 163"/>
                  <a:gd name="T40" fmla="*/ 0 w 241"/>
                  <a:gd name="T41" fmla="*/ 81 h 163"/>
                  <a:gd name="T42" fmla="*/ 2 w 241"/>
                  <a:gd name="T43" fmla="*/ 60 h 163"/>
                  <a:gd name="T44" fmla="*/ 11 w 241"/>
                  <a:gd name="T45" fmla="*/ 40 h 163"/>
                  <a:gd name="T46" fmla="*/ 23 w 241"/>
                  <a:gd name="T47" fmla="*/ 24 h 163"/>
                  <a:gd name="T48" fmla="*/ 41 w 241"/>
                  <a:gd name="T49" fmla="*/ 11 h 163"/>
                  <a:gd name="T50" fmla="*/ 59 w 241"/>
                  <a:gd name="T51" fmla="*/ 3 h 163"/>
                  <a:gd name="T52" fmla="*/ 82 w 241"/>
                  <a:gd name="T53"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1" h="163">
                    <a:moveTo>
                      <a:pt x="82" y="0"/>
                    </a:moveTo>
                    <a:lnTo>
                      <a:pt x="159" y="0"/>
                    </a:lnTo>
                    <a:lnTo>
                      <a:pt x="181" y="3"/>
                    </a:lnTo>
                    <a:lnTo>
                      <a:pt x="201" y="11"/>
                    </a:lnTo>
                    <a:lnTo>
                      <a:pt x="217" y="24"/>
                    </a:lnTo>
                    <a:lnTo>
                      <a:pt x="230" y="40"/>
                    </a:lnTo>
                    <a:lnTo>
                      <a:pt x="238" y="60"/>
                    </a:lnTo>
                    <a:lnTo>
                      <a:pt x="241" y="81"/>
                    </a:lnTo>
                    <a:lnTo>
                      <a:pt x="238" y="103"/>
                    </a:lnTo>
                    <a:lnTo>
                      <a:pt x="230" y="123"/>
                    </a:lnTo>
                    <a:lnTo>
                      <a:pt x="217" y="139"/>
                    </a:lnTo>
                    <a:lnTo>
                      <a:pt x="201" y="152"/>
                    </a:lnTo>
                    <a:lnTo>
                      <a:pt x="181" y="160"/>
                    </a:lnTo>
                    <a:lnTo>
                      <a:pt x="159" y="163"/>
                    </a:lnTo>
                    <a:lnTo>
                      <a:pt x="82" y="163"/>
                    </a:lnTo>
                    <a:lnTo>
                      <a:pt x="59" y="160"/>
                    </a:lnTo>
                    <a:lnTo>
                      <a:pt x="41" y="152"/>
                    </a:lnTo>
                    <a:lnTo>
                      <a:pt x="23" y="139"/>
                    </a:lnTo>
                    <a:lnTo>
                      <a:pt x="11" y="123"/>
                    </a:lnTo>
                    <a:lnTo>
                      <a:pt x="2" y="103"/>
                    </a:lnTo>
                    <a:lnTo>
                      <a:pt x="0" y="81"/>
                    </a:lnTo>
                    <a:lnTo>
                      <a:pt x="2" y="60"/>
                    </a:lnTo>
                    <a:lnTo>
                      <a:pt x="11" y="40"/>
                    </a:lnTo>
                    <a:lnTo>
                      <a:pt x="23" y="24"/>
                    </a:lnTo>
                    <a:lnTo>
                      <a:pt x="41" y="11"/>
                    </a:lnTo>
                    <a:lnTo>
                      <a:pt x="59" y="3"/>
                    </a:lnTo>
                    <a:lnTo>
                      <a:pt x="82" y="0"/>
                    </a:lnTo>
                    <a:close/>
                  </a:path>
                </a:pathLst>
              </a:custGeom>
              <a:grpFill/>
              <a:ln w="0">
                <a:noFill/>
                <a:prstDash val="solid"/>
                <a:round/>
              </a:ln>
            </p:spPr>
            <p:txBody>
              <a:bodyPr vert="horz" wrap="square" lIns="91440" tIns="45720" rIns="91440" bIns="45720" numCol="1" anchor="t" anchorCtr="0" compatLnSpc="1"/>
              <a:lstStyle/>
              <a:p>
                <a:endParaRPr lang="en-US" dirty="0">
                  <a:solidFill>
                    <a:schemeClr val="bg1"/>
                  </a:solidFill>
                  <a:cs typeface="+mn-ea"/>
                  <a:sym typeface="+mn-lt"/>
                </a:endParaRPr>
              </a:p>
            </p:txBody>
          </p:sp>
          <p:sp>
            <p:nvSpPr>
              <p:cNvPr id="122" name="Freeform 1051"/>
              <p:cNvSpPr/>
              <p:nvPr/>
            </p:nvSpPr>
            <p:spPr bwMode="auto">
              <a:xfrm>
                <a:off x="826" y="1258"/>
                <a:ext cx="1651" cy="163"/>
              </a:xfrm>
              <a:custGeom>
                <a:avLst/>
                <a:gdLst>
                  <a:gd name="T0" fmla="*/ 81 w 1651"/>
                  <a:gd name="T1" fmla="*/ 0 h 163"/>
                  <a:gd name="T2" fmla="*/ 1569 w 1651"/>
                  <a:gd name="T3" fmla="*/ 0 h 163"/>
                  <a:gd name="T4" fmla="*/ 1591 w 1651"/>
                  <a:gd name="T5" fmla="*/ 3 h 163"/>
                  <a:gd name="T6" fmla="*/ 1610 w 1651"/>
                  <a:gd name="T7" fmla="*/ 11 h 163"/>
                  <a:gd name="T8" fmla="*/ 1627 w 1651"/>
                  <a:gd name="T9" fmla="*/ 24 h 163"/>
                  <a:gd name="T10" fmla="*/ 1639 w 1651"/>
                  <a:gd name="T11" fmla="*/ 40 h 163"/>
                  <a:gd name="T12" fmla="*/ 1648 w 1651"/>
                  <a:gd name="T13" fmla="*/ 60 h 163"/>
                  <a:gd name="T14" fmla="*/ 1651 w 1651"/>
                  <a:gd name="T15" fmla="*/ 81 h 163"/>
                  <a:gd name="T16" fmla="*/ 1648 w 1651"/>
                  <a:gd name="T17" fmla="*/ 103 h 163"/>
                  <a:gd name="T18" fmla="*/ 1639 w 1651"/>
                  <a:gd name="T19" fmla="*/ 123 h 163"/>
                  <a:gd name="T20" fmla="*/ 1627 w 1651"/>
                  <a:gd name="T21" fmla="*/ 139 h 163"/>
                  <a:gd name="T22" fmla="*/ 1610 w 1651"/>
                  <a:gd name="T23" fmla="*/ 152 h 163"/>
                  <a:gd name="T24" fmla="*/ 1591 w 1651"/>
                  <a:gd name="T25" fmla="*/ 160 h 163"/>
                  <a:gd name="T26" fmla="*/ 1569 w 1651"/>
                  <a:gd name="T27" fmla="*/ 163 h 163"/>
                  <a:gd name="T28" fmla="*/ 81 w 1651"/>
                  <a:gd name="T29" fmla="*/ 163 h 163"/>
                  <a:gd name="T30" fmla="*/ 60 w 1651"/>
                  <a:gd name="T31" fmla="*/ 160 h 163"/>
                  <a:gd name="T32" fmla="*/ 40 w 1651"/>
                  <a:gd name="T33" fmla="*/ 152 h 163"/>
                  <a:gd name="T34" fmla="*/ 24 w 1651"/>
                  <a:gd name="T35" fmla="*/ 139 h 163"/>
                  <a:gd name="T36" fmla="*/ 11 w 1651"/>
                  <a:gd name="T37" fmla="*/ 123 h 163"/>
                  <a:gd name="T38" fmla="*/ 3 w 1651"/>
                  <a:gd name="T39" fmla="*/ 103 h 163"/>
                  <a:gd name="T40" fmla="*/ 0 w 1651"/>
                  <a:gd name="T41" fmla="*/ 81 h 163"/>
                  <a:gd name="T42" fmla="*/ 3 w 1651"/>
                  <a:gd name="T43" fmla="*/ 60 h 163"/>
                  <a:gd name="T44" fmla="*/ 11 w 1651"/>
                  <a:gd name="T45" fmla="*/ 40 h 163"/>
                  <a:gd name="T46" fmla="*/ 24 w 1651"/>
                  <a:gd name="T47" fmla="*/ 24 h 163"/>
                  <a:gd name="T48" fmla="*/ 40 w 1651"/>
                  <a:gd name="T49" fmla="*/ 11 h 163"/>
                  <a:gd name="T50" fmla="*/ 60 w 1651"/>
                  <a:gd name="T51" fmla="*/ 3 h 163"/>
                  <a:gd name="T52" fmla="*/ 81 w 1651"/>
                  <a:gd name="T53"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51" h="163">
                    <a:moveTo>
                      <a:pt x="81" y="0"/>
                    </a:moveTo>
                    <a:lnTo>
                      <a:pt x="1569" y="0"/>
                    </a:lnTo>
                    <a:lnTo>
                      <a:pt x="1591" y="3"/>
                    </a:lnTo>
                    <a:lnTo>
                      <a:pt x="1610" y="11"/>
                    </a:lnTo>
                    <a:lnTo>
                      <a:pt x="1627" y="24"/>
                    </a:lnTo>
                    <a:lnTo>
                      <a:pt x="1639" y="40"/>
                    </a:lnTo>
                    <a:lnTo>
                      <a:pt x="1648" y="60"/>
                    </a:lnTo>
                    <a:lnTo>
                      <a:pt x="1651" y="81"/>
                    </a:lnTo>
                    <a:lnTo>
                      <a:pt x="1648" y="103"/>
                    </a:lnTo>
                    <a:lnTo>
                      <a:pt x="1639" y="123"/>
                    </a:lnTo>
                    <a:lnTo>
                      <a:pt x="1627" y="139"/>
                    </a:lnTo>
                    <a:lnTo>
                      <a:pt x="1610" y="152"/>
                    </a:lnTo>
                    <a:lnTo>
                      <a:pt x="1591" y="160"/>
                    </a:lnTo>
                    <a:lnTo>
                      <a:pt x="1569" y="163"/>
                    </a:lnTo>
                    <a:lnTo>
                      <a:pt x="81" y="163"/>
                    </a:lnTo>
                    <a:lnTo>
                      <a:pt x="60" y="160"/>
                    </a:lnTo>
                    <a:lnTo>
                      <a:pt x="40" y="152"/>
                    </a:lnTo>
                    <a:lnTo>
                      <a:pt x="24" y="139"/>
                    </a:lnTo>
                    <a:lnTo>
                      <a:pt x="11" y="123"/>
                    </a:lnTo>
                    <a:lnTo>
                      <a:pt x="3" y="103"/>
                    </a:lnTo>
                    <a:lnTo>
                      <a:pt x="0" y="81"/>
                    </a:lnTo>
                    <a:lnTo>
                      <a:pt x="3" y="60"/>
                    </a:lnTo>
                    <a:lnTo>
                      <a:pt x="11" y="40"/>
                    </a:lnTo>
                    <a:lnTo>
                      <a:pt x="24" y="24"/>
                    </a:lnTo>
                    <a:lnTo>
                      <a:pt x="40" y="11"/>
                    </a:lnTo>
                    <a:lnTo>
                      <a:pt x="60" y="3"/>
                    </a:lnTo>
                    <a:lnTo>
                      <a:pt x="81" y="0"/>
                    </a:lnTo>
                    <a:close/>
                  </a:path>
                </a:pathLst>
              </a:custGeom>
              <a:grpFill/>
              <a:ln w="0">
                <a:noFill/>
                <a:prstDash val="solid"/>
                <a:round/>
              </a:ln>
            </p:spPr>
            <p:txBody>
              <a:bodyPr vert="horz" wrap="square" lIns="91440" tIns="45720" rIns="91440" bIns="45720" numCol="1" anchor="t" anchorCtr="0" compatLnSpc="1"/>
              <a:lstStyle/>
              <a:p>
                <a:endParaRPr lang="en-US" dirty="0">
                  <a:solidFill>
                    <a:schemeClr val="bg1"/>
                  </a:solidFill>
                  <a:cs typeface="+mn-ea"/>
                  <a:sym typeface="+mn-lt"/>
                </a:endParaRPr>
              </a:p>
            </p:txBody>
          </p:sp>
          <p:sp>
            <p:nvSpPr>
              <p:cNvPr id="123" name="Freeform 1052"/>
              <p:cNvSpPr/>
              <p:nvPr/>
            </p:nvSpPr>
            <p:spPr bwMode="auto">
              <a:xfrm>
                <a:off x="826" y="1734"/>
                <a:ext cx="1572" cy="163"/>
              </a:xfrm>
              <a:custGeom>
                <a:avLst/>
                <a:gdLst>
                  <a:gd name="T0" fmla="*/ 81 w 1572"/>
                  <a:gd name="T1" fmla="*/ 0 h 163"/>
                  <a:gd name="T2" fmla="*/ 1492 w 1572"/>
                  <a:gd name="T3" fmla="*/ 0 h 163"/>
                  <a:gd name="T4" fmla="*/ 1513 w 1572"/>
                  <a:gd name="T5" fmla="*/ 2 h 163"/>
                  <a:gd name="T6" fmla="*/ 1533 w 1572"/>
                  <a:gd name="T7" fmla="*/ 11 h 163"/>
                  <a:gd name="T8" fmla="*/ 1549 w 1572"/>
                  <a:gd name="T9" fmla="*/ 24 h 163"/>
                  <a:gd name="T10" fmla="*/ 1561 w 1572"/>
                  <a:gd name="T11" fmla="*/ 40 h 163"/>
                  <a:gd name="T12" fmla="*/ 1570 w 1572"/>
                  <a:gd name="T13" fmla="*/ 60 h 163"/>
                  <a:gd name="T14" fmla="*/ 1572 w 1572"/>
                  <a:gd name="T15" fmla="*/ 81 h 163"/>
                  <a:gd name="T16" fmla="*/ 1570 w 1572"/>
                  <a:gd name="T17" fmla="*/ 103 h 163"/>
                  <a:gd name="T18" fmla="*/ 1561 w 1572"/>
                  <a:gd name="T19" fmla="*/ 123 h 163"/>
                  <a:gd name="T20" fmla="*/ 1549 w 1572"/>
                  <a:gd name="T21" fmla="*/ 139 h 163"/>
                  <a:gd name="T22" fmla="*/ 1533 w 1572"/>
                  <a:gd name="T23" fmla="*/ 151 h 163"/>
                  <a:gd name="T24" fmla="*/ 1513 w 1572"/>
                  <a:gd name="T25" fmla="*/ 160 h 163"/>
                  <a:gd name="T26" fmla="*/ 1492 w 1572"/>
                  <a:gd name="T27" fmla="*/ 163 h 163"/>
                  <a:gd name="T28" fmla="*/ 81 w 1572"/>
                  <a:gd name="T29" fmla="*/ 163 h 163"/>
                  <a:gd name="T30" fmla="*/ 60 w 1572"/>
                  <a:gd name="T31" fmla="*/ 160 h 163"/>
                  <a:gd name="T32" fmla="*/ 40 w 1572"/>
                  <a:gd name="T33" fmla="*/ 151 h 163"/>
                  <a:gd name="T34" fmla="*/ 24 w 1572"/>
                  <a:gd name="T35" fmla="*/ 139 h 163"/>
                  <a:gd name="T36" fmla="*/ 11 w 1572"/>
                  <a:gd name="T37" fmla="*/ 123 h 163"/>
                  <a:gd name="T38" fmla="*/ 3 w 1572"/>
                  <a:gd name="T39" fmla="*/ 103 h 163"/>
                  <a:gd name="T40" fmla="*/ 0 w 1572"/>
                  <a:gd name="T41" fmla="*/ 81 h 163"/>
                  <a:gd name="T42" fmla="*/ 3 w 1572"/>
                  <a:gd name="T43" fmla="*/ 60 h 163"/>
                  <a:gd name="T44" fmla="*/ 11 w 1572"/>
                  <a:gd name="T45" fmla="*/ 40 h 163"/>
                  <a:gd name="T46" fmla="*/ 24 w 1572"/>
                  <a:gd name="T47" fmla="*/ 24 h 163"/>
                  <a:gd name="T48" fmla="*/ 40 w 1572"/>
                  <a:gd name="T49" fmla="*/ 11 h 163"/>
                  <a:gd name="T50" fmla="*/ 60 w 1572"/>
                  <a:gd name="T51" fmla="*/ 2 h 163"/>
                  <a:gd name="T52" fmla="*/ 81 w 1572"/>
                  <a:gd name="T53"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72" h="163">
                    <a:moveTo>
                      <a:pt x="81" y="0"/>
                    </a:moveTo>
                    <a:lnTo>
                      <a:pt x="1492" y="0"/>
                    </a:lnTo>
                    <a:lnTo>
                      <a:pt x="1513" y="2"/>
                    </a:lnTo>
                    <a:lnTo>
                      <a:pt x="1533" y="11"/>
                    </a:lnTo>
                    <a:lnTo>
                      <a:pt x="1549" y="24"/>
                    </a:lnTo>
                    <a:lnTo>
                      <a:pt x="1561" y="40"/>
                    </a:lnTo>
                    <a:lnTo>
                      <a:pt x="1570" y="60"/>
                    </a:lnTo>
                    <a:lnTo>
                      <a:pt x="1572" y="81"/>
                    </a:lnTo>
                    <a:lnTo>
                      <a:pt x="1570" y="103"/>
                    </a:lnTo>
                    <a:lnTo>
                      <a:pt x="1561" y="123"/>
                    </a:lnTo>
                    <a:lnTo>
                      <a:pt x="1549" y="139"/>
                    </a:lnTo>
                    <a:lnTo>
                      <a:pt x="1533" y="151"/>
                    </a:lnTo>
                    <a:lnTo>
                      <a:pt x="1513" y="160"/>
                    </a:lnTo>
                    <a:lnTo>
                      <a:pt x="1492" y="163"/>
                    </a:lnTo>
                    <a:lnTo>
                      <a:pt x="81" y="163"/>
                    </a:lnTo>
                    <a:lnTo>
                      <a:pt x="60" y="160"/>
                    </a:lnTo>
                    <a:lnTo>
                      <a:pt x="40" y="151"/>
                    </a:lnTo>
                    <a:lnTo>
                      <a:pt x="24" y="139"/>
                    </a:lnTo>
                    <a:lnTo>
                      <a:pt x="11" y="123"/>
                    </a:lnTo>
                    <a:lnTo>
                      <a:pt x="3" y="103"/>
                    </a:lnTo>
                    <a:lnTo>
                      <a:pt x="0" y="81"/>
                    </a:lnTo>
                    <a:lnTo>
                      <a:pt x="3" y="60"/>
                    </a:lnTo>
                    <a:lnTo>
                      <a:pt x="11" y="40"/>
                    </a:lnTo>
                    <a:lnTo>
                      <a:pt x="24" y="24"/>
                    </a:lnTo>
                    <a:lnTo>
                      <a:pt x="40" y="11"/>
                    </a:lnTo>
                    <a:lnTo>
                      <a:pt x="60" y="2"/>
                    </a:lnTo>
                    <a:lnTo>
                      <a:pt x="81" y="0"/>
                    </a:lnTo>
                    <a:close/>
                  </a:path>
                </a:pathLst>
              </a:custGeom>
              <a:grpFill/>
              <a:ln w="0">
                <a:noFill/>
                <a:prstDash val="solid"/>
                <a:round/>
              </a:ln>
            </p:spPr>
            <p:txBody>
              <a:bodyPr vert="horz" wrap="square" lIns="91440" tIns="45720" rIns="91440" bIns="45720" numCol="1" anchor="t" anchorCtr="0" compatLnSpc="1"/>
              <a:lstStyle/>
              <a:p>
                <a:endParaRPr lang="en-US" dirty="0">
                  <a:solidFill>
                    <a:schemeClr val="bg1"/>
                  </a:solidFill>
                  <a:cs typeface="+mn-ea"/>
                  <a:sym typeface="+mn-lt"/>
                </a:endParaRPr>
              </a:p>
            </p:txBody>
          </p:sp>
          <p:sp>
            <p:nvSpPr>
              <p:cNvPr id="124" name="Freeform 1053"/>
              <p:cNvSpPr/>
              <p:nvPr/>
            </p:nvSpPr>
            <p:spPr bwMode="auto">
              <a:xfrm>
                <a:off x="826" y="2210"/>
                <a:ext cx="1062" cy="162"/>
              </a:xfrm>
              <a:custGeom>
                <a:avLst/>
                <a:gdLst>
                  <a:gd name="T0" fmla="*/ 81 w 1062"/>
                  <a:gd name="T1" fmla="*/ 0 h 162"/>
                  <a:gd name="T2" fmla="*/ 981 w 1062"/>
                  <a:gd name="T3" fmla="*/ 0 h 162"/>
                  <a:gd name="T4" fmla="*/ 1002 w 1062"/>
                  <a:gd name="T5" fmla="*/ 2 h 162"/>
                  <a:gd name="T6" fmla="*/ 1022 w 1062"/>
                  <a:gd name="T7" fmla="*/ 11 h 162"/>
                  <a:gd name="T8" fmla="*/ 1038 w 1062"/>
                  <a:gd name="T9" fmla="*/ 23 h 162"/>
                  <a:gd name="T10" fmla="*/ 1051 w 1062"/>
                  <a:gd name="T11" fmla="*/ 39 h 162"/>
                  <a:gd name="T12" fmla="*/ 1059 w 1062"/>
                  <a:gd name="T13" fmla="*/ 59 h 162"/>
                  <a:gd name="T14" fmla="*/ 1062 w 1062"/>
                  <a:gd name="T15" fmla="*/ 80 h 162"/>
                  <a:gd name="T16" fmla="*/ 1059 w 1062"/>
                  <a:gd name="T17" fmla="*/ 103 h 162"/>
                  <a:gd name="T18" fmla="*/ 1051 w 1062"/>
                  <a:gd name="T19" fmla="*/ 123 h 162"/>
                  <a:gd name="T20" fmla="*/ 1038 w 1062"/>
                  <a:gd name="T21" fmla="*/ 139 h 162"/>
                  <a:gd name="T22" fmla="*/ 1022 w 1062"/>
                  <a:gd name="T23" fmla="*/ 151 h 162"/>
                  <a:gd name="T24" fmla="*/ 1002 w 1062"/>
                  <a:gd name="T25" fmla="*/ 160 h 162"/>
                  <a:gd name="T26" fmla="*/ 981 w 1062"/>
                  <a:gd name="T27" fmla="*/ 162 h 162"/>
                  <a:gd name="T28" fmla="*/ 81 w 1062"/>
                  <a:gd name="T29" fmla="*/ 162 h 162"/>
                  <a:gd name="T30" fmla="*/ 60 w 1062"/>
                  <a:gd name="T31" fmla="*/ 160 h 162"/>
                  <a:gd name="T32" fmla="*/ 40 w 1062"/>
                  <a:gd name="T33" fmla="*/ 151 h 162"/>
                  <a:gd name="T34" fmla="*/ 24 w 1062"/>
                  <a:gd name="T35" fmla="*/ 139 h 162"/>
                  <a:gd name="T36" fmla="*/ 11 w 1062"/>
                  <a:gd name="T37" fmla="*/ 123 h 162"/>
                  <a:gd name="T38" fmla="*/ 3 w 1062"/>
                  <a:gd name="T39" fmla="*/ 103 h 162"/>
                  <a:gd name="T40" fmla="*/ 0 w 1062"/>
                  <a:gd name="T41" fmla="*/ 80 h 162"/>
                  <a:gd name="T42" fmla="*/ 3 w 1062"/>
                  <a:gd name="T43" fmla="*/ 59 h 162"/>
                  <a:gd name="T44" fmla="*/ 11 w 1062"/>
                  <a:gd name="T45" fmla="*/ 39 h 162"/>
                  <a:gd name="T46" fmla="*/ 24 w 1062"/>
                  <a:gd name="T47" fmla="*/ 23 h 162"/>
                  <a:gd name="T48" fmla="*/ 40 w 1062"/>
                  <a:gd name="T49" fmla="*/ 11 h 162"/>
                  <a:gd name="T50" fmla="*/ 60 w 1062"/>
                  <a:gd name="T51" fmla="*/ 2 h 162"/>
                  <a:gd name="T52" fmla="*/ 81 w 1062"/>
                  <a:gd name="T53"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62" h="162">
                    <a:moveTo>
                      <a:pt x="81" y="0"/>
                    </a:moveTo>
                    <a:lnTo>
                      <a:pt x="981" y="0"/>
                    </a:lnTo>
                    <a:lnTo>
                      <a:pt x="1002" y="2"/>
                    </a:lnTo>
                    <a:lnTo>
                      <a:pt x="1022" y="11"/>
                    </a:lnTo>
                    <a:lnTo>
                      <a:pt x="1038" y="23"/>
                    </a:lnTo>
                    <a:lnTo>
                      <a:pt x="1051" y="39"/>
                    </a:lnTo>
                    <a:lnTo>
                      <a:pt x="1059" y="59"/>
                    </a:lnTo>
                    <a:lnTo>
                      <a:pt x="1062" y="80"/>
                    </a:lnTo>
                    <a:lnTo>
                      <a:pt x="1059" y="103"/>
                    </a:lnTo>
                    <a:lnTo>
                      <a:pt x="1051" y="123"/>
                    </a:lnTo>
                    <a:lnTo>
                      <a:pt x="1038" y="139"/>
                    </a:lnTo>
                    <a:lnTo>
                      <a:pt x="1022" y="151"/>
                    </a:lnTo>
                    <a:lnTo>
                      <a:pt x="1002" y="160"/>
                    </a:lnTo>
                    <a:lnTo>
                      <a:pt x="981" y="162"/>
                    </a:lnTo>
                    <a:lnTo>
                      <a:pt x="81" y="162"/>
                    </a:lnTo>
                    <a:lnTo>
                      <a:pt x="60" y="160"/>
                    </a:lnTo>
                    <a:lnTo>
                      <a:pt x="40" y="151"/>
                    </a:lnTo>
                    <a:lnTo>
                      <a:pt x="24" y="139"/>
                    </a:lnTo>
                    <a:lnTo>
                      <a:pt x="11" y="123"/>
                    </a:lnTo>
                    <a:lnTo>
                      <a:pt x="3" y="103"/>
                    </a:lnTo>
                    <a:lnTo>
                      <a:pt x="0" y="80"/>
                    </a:lnTo>
                    <a:lnTo>
                      <a:pt x="3" y="59"/>
                    </a:lnTo>
                    <a:lnTo>
                      <a:pt x="11" y="39"/>
                    </a:lnTo>
                    <a:lnTo>
                      <a:pt x="24" y="23"/>
                    </a:lnTo>
                    <a:lnTo>
                      <a:pt x="40" y="11"/>
                    </a:lnTo>
                    <a:lnTo>
                      <a:pt x="60" y="2"/>
                    </a:lnTo>
                    <a:lnTo>
                      <a:pt x="81" y="0"/>
                    </a:lnTo>
                    <a:close/>
                  </a:path>
                </a:pathLst>
              </a:custGeom>
              <a:grpFill/>
              <a:ln w="0">
                <a:noFill/>
                <a:prstDash val="solid"/>
                <a:round/>
              </a:ln>
            </p:spPr>
            <p:txBody>
              <a:bodyPr vert="horz" wrap="square" lIns="91440" tIns="45720" rIns="91440" bIns="45720" numCol="1" anchor="t" anchorCtr="0" compatLnSpc="1"/>
              <a:lstStyle/>
              <a:p>
                <a:endParaRPr lang="en-US" dirty="0">
                  <a:solidFill>
                    <a:schemeClr val="bg1"/>
                  </a:solidFill>
                  <a:cs typeface="+mn-ea"/>
                  <a:sym typeface="+mn-lt"/>
                </a:endParaRPr>
              </a:p>
            </p:txBody>
          </p:sp>
          <p:sp>
            <p:nvSpPr>
              <p:cNvPr id="125" name="Freeform 1054"/>
              <p:cNvSpPr/>
              <p:nvPr/>
            </p:nvSpPr>
            <p:spPr bwMode="auto">
              <a:xfrm>
                <a:off x="826" y="2677"/>
                <a:ext cx="673" cy="162"/>
              </a:xfrm>
              <a:custGeom>
                <a:avLst/>
                <a:gdLst>
                  <a:gd name="T0" fmla="*/ 81 w 673"/>
                  <a:gd name="T1" fmla="*/ 0 h 162"/>
                  <a:gd name="T2" fmla="*/ 591 w 673"/>
                  <a:gd name="T3" fmla="*/ 0 h 162"/>
                  <a:gd name="T4" fmla="*/ 614 w 673"/>
                  <a:gd name="T5" fmla="*/ 2 h 162"/>
                  <a:gd name="T6" fmla="*/ 633 w 673"/>
                  <a:gd name="T7" fmla="*/ 11 h 162"/>
                  <a:gd name="T8" fmla="*/ 650 w 673"/>
                  <a:gd name="T9" fmla="*/ 23 h 162"/>
                  <a:gd name="T10" fmla="*/ 662 w 673"/>
                  <a:gd name="T11" fmla="*/ 39 h 162"/>
                  <a:gd name="T12" fmla="*/ 671 w 673"/>
                  <a:gd name="T13" fmla="*/ 59 h 162"/>
                  <a:gd name="T14" fmla="*/ 673 w 673"/>
                  <a:gd name="T15" fmla="*/ 80 h 162"/>
                  <a:gd name="T16" fmla="*/ 671 w 673"/>
                  <a:gd name="T17" fmla="*/ 103 h 162"/>
                  <a:gd name="T18" fmla="*/ 662 w 673"/>
                  <a:gd name="T19" fmla="*/ 123 h 162"/>
                  <a:gd name="T20" fmla="*/ 650 w 673"/>
                  <a:gd name="T21" fmla="*/ 139 h 162"/>
                  <a:gd name="T22" fmla="*/ 632 w 673"/>
                  <a:gd name="T23" fmla="*/ 151 h 162"/>
                  <a:gd name="T24" fmla="*/ 614 w 673"/>
                  <a:gd name="T25" fmla="*/ 160 h 162"/>
                  <a:gd name="T26" fmla="*/ 591 w 673"/>
                  <a:gd name="T27" fmla="*/ 162 h 162"/>
                  <a:gd name="T28" fmla="*/ 81 w 673"/>
                  <a:gd name="T29" fmla="*/ 162 h 162"/>
                  <a:gd name="T30" fmla="*/ 60 w 673"/>
                  <a:gd name="T31" fmla="*/ 160 h 162"/>
                  <a:gd name="T32" fmla="*/ 40 w 673"/>
                  <a:gd name="T33" fmla="*/ 151 h 162"/>
                  <a:gd name="T34" fmla="*/ 24 w 673"/>
                  <a:gd name="T35" fmla="*/ 139 h 162"/>
                  <a:gd name="T36" fmla="*/ 11 w 673"/>
                  <a:gd name="T37" fmla="*/ 123 h 162"/>
                  <a:gd name="T38" fmla="*/ 3 w 673"/>
                  <a:gd name="T39" fmla="*/ 103 h 162"/>
                  <a:gd name="T40" fmla="*/ 0 w 673"/>
                  <a:gd name="T41" fmla="*/ 80 h 162"/>
                  <a:gd name="T42" fmla="*/ 3 w 673"/>
                  <a:gd name="T43" fmla="*/ 59 h 162"/>
                  <a:gd name="T44" fmla="*/ 11 w 673"/>
                  <a:gd name="T45" fmla="*/ 39 h 162"/>
                  <a:gd name="T46" fmla="*/ 24 w 673"/>
                  <a:gd name="T47" fmla="*/ 23 h 162"/>
                  <a:gd name="T48" fmla="*/ 40 w 673"/>
                  <a:gd name="T49" fmla="*/ 11 h 162"/>
                  <a:gd name="T50" fmla="*/ 60 w 673"/>
                  <a:gd name="T51" fmla="*/ 2 h 162"/>
                  <a:gd name="T52" fmla="*/ 81 w 673"/>
                  <a:gd name="T53"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3" h="162">
                    <a:moveTo>
                      <a:pt x="81" y="0"/>
                    </a:moveTo>
                    <a:lnTo>
                      <a:pt x="591" y="0"/>
                    </a:lnTo>
                    <a:lnTo>
                      <a:pt x="614" y="2"/>
                    </a:lnTo>
                    <a:lnTo>
                      <a:pt x="633" y="11"/>
                    </a:lnTo>
                    <a:lnTo>
                      <a:pt x="650" y="23"/>
                    </a:lnTo>
                    <a:lnTo>
                      <a:pt x="662" y="39"/>
                    </a:lnTo>
                    <a:lnTo>
                      <a:pt x="671" y="59"/>
                    </a:lnTo>
                    <a:lnTo>
                      <a:pt x="673" y="80"/>
                    </a:lnTo>
                    <a:lnTo>
                      <a:pt x="671" y="103"/>
                    </a:lnTo>
                    <a:lnTo>
                      <a:pt x="662" y="123"/>
                    </a:lnTo>
                    <a:lnTo>
                      <a:pt x="650" y="139"/>
                    </a:lnTo>
                    <a:lnTo>
                      <a:pt x="632" y="151"/>
                    </a:lnTo>
                    <a:lnTo>
                      <a:pt x="614" y="160"/>
                    </a:lnTo>
                    <a:lnTo>
                      <a:pt x="591" y="162"/>
                    </a:lnTo>
                    <a:lnTo>
                      <a:pt x="81" y="162"/>
                    </a:lnTo>
                    <a:lnTo>
                      <a:pt x="60" y="160"/>
                    </a:lnTo>
                    <a:lnTo>
                      <a:pt x="40" y="151"/>
                    </a:lnTo>
                    <a:lnTo>
                      <a:pt x="24" y="139"/>
                    </a:lnTo>
                    <a:lnTo>
                      <a:pt x="11" y="123"/>
                    </a:lnTo>
                    <a:lnTo>
                      <a:pt x="3" y="103"/>
                    </a:lnTo>
                    <a:lnTo>
                      <a:pt x="0" y="80"/>
                    </a:lnTo>
                    <a:lnTo>
                      <a:pt x="3" y="59"/>
                    </a:lnTo>
                    <a:lnTo>
                      <a:pt x="11" y="39"/>
                    </a:lnTo>
                    <a:lnTo>
                      <a:pt x="24" y="23"/>
                    </a:lnTo>
                    <a:lnTo>
                      <a:pt x="40" y="11"/>
                    </a:lnTo>
                    <a:lnTo>
                      <a:pt x="60" y="2"/>
                    </a:lnTo>
                    <a:lnTo>
                      <a:pt x="81" y="0"/>
                    </a:lnTo>
                    <a:close/>
                  </a:path>
                </a:pathLst>
              </a:custGeom>
              <a:grpFill/>
              <a:ln w="0">
                <a:noFill/>
                <a:prstDash val="solid"/>
                <a:round/>
              </a:ln>
            </p:spPr>
            <p:txBody>
              <a:bodyPr vert="horz" wrap="square" lIns="91440" tIns="45720" rIns="91440" bIns="45720" numCol="1" anchor="t" anchorCtr="0" compatLnSpc="1"/>
              <a:lstStyle/>
              <a:p>
                <a:endParaRPr lang="en-US" dirty="0">
                  <a:solidFill>
                    <a:schemeClr val="bg1"/>
                  </a:solidFill>
                  <a:cs typeface="+mn-ea"/>
                  <a:sym typeface="+mn-lt"/>
                </a:endParaRPr>
              </a:p>
            </p:txBody>
          </p:sp>
        </p:grpSp>
        <p:sp>
          <p:nvSpPr>
            <p:cNvPr id="126" name="Freeform 116"/>
            <p:cNvSpPr/>
            <p:nvPr/>
          </p:nvSpPr>
          <p:spPr bwMode="auto">
            <a:xfrm>
              <a:off x="3298644" y="5458115"/>
              <a:ext cx="447604" cy="394159"/>
            </a:xfrm>
            <a:custGeom>
              <a:avLst/>
              <a:gdLst>
                <a:gd name="T0" fmla="*/ 1272 w 4019"/>
                <a:gd name="T1" fmla="*/ 446 h 3537"/>
                <a:gd name="T2" fmla="*/ 1751 w 4019"/>
                <a:gd name="T3" fmla="*/ 406 h 3537"/>
                <a:gd name="T4" fmla="*/ 2093 w 4019"/>
                <a:gd name="T5" fmla="*/ 479 h 3537"/>
                <a:gd name="T6" fmla="*/ 3354 w 4019"/>
                <a:gd name="T7" fmla="*/ 581 h 3537"/>
                <a:gd name="T8" fmla="*/ 2479 w 4019"/>
                <a:gd name="T9" fmla="*/ 669 h 3537"/>
                <a:gd name="T10" fmla="*/ 2779 w 4019"/>
                <a:gd name="T11" fmla="*/ 926 h 3537"/>
                <a:gd name="T12" fmla="*/ 2804 w 4019"/>
                <a:gd name="T13" fmla="*/ 1139 h 3537"/>
                <a:gd name="T14" fmla="*/ 2880 w 4019"/>
                <a:gd name="T15" fmla="*/ 1500 h 3537"/>
                <a:gd name="T16" fmla="*/ 2790 w 4019"/>
                <a:gd name="T17" fmla="*/ 1682 h 3537"/>
                <a:gd name="T18" fmla="*/ 2596 w 4019"/>
                <a:gd name="T19" fmla="*/ 1670 h 3537"/>
                <a:gd name="T20" fmla="*/ 2377 w 4019"/>
                <a:gd name="T21" fmla="*/ 1368 h 3537"/>
                <a:gd name="T22" fmla="*/ 2268 w 4019"/>
                <a:gd name="T23" fmla="*/ 1148 h 3537"/>
                <a:gd name="T24" fmla="*/ 451 w 4019"/>
                <a:gd name="T25" fmla="*/ 2201 h 3537"/>
                <a:gd name="T26" fmla="*/ 398 w 4019"/>
                <a:gd name="T27" fmla="*/ 2402 h 3537"/>
                <a:gd name="T28" fmla="*/ 587 w 4019"/>
                <a:gd name="T29" fmla="*/ 2487 h 3537"/>
                <a:gd name="T30" fmla="*/ 1638 w 4019"/>
                <a:gd name="T31" fmla="*/ 1780 h 3537"/>
                <a:gd name="T32" fmla="*/ 1735 w 4019"/>
                <a:gd name="T33" fmla="*/ 1880 h 3537"/>
                <a:gd name="T34" fmla="*/ 771 w 4019"/>
                <a:gd name="T35" fmla="*/ 2603 h 3537"/>
                <a:gd name="T36" fmla="*/ 856 w 4019"/>
                <a:gd name="T37" fmla="*/ 2784 h 3537"/>
                <a:gd name="T38" fmla="*/ 1072 w 4019"/>
                <a:gd name="T39" fmla="*/ 2750 h 3537"/>
                <a:gd name="T40" fmla="*/ 1902 w 4019"/>
                <a:gd name="T41" fmla="*/ 2166 h 3537"/>
                <a:gd name="T42" fmla="*/ 1971 w 4019"/>
                <a:gd name="T43" fmla="*/ 2283 h 3537"/>
                <a:gd name="T44" fmla="*/ 1135 w 4019"/>
                <a:gd name="T45" fmla="*/ 2963 h 3537"/>
                <a:gd name="T46" fmla="*/ 1246 w 4019"/>
                <a:gd name="T47" fmla="*/ 3128 h 3537"/>
                <a:gd name="T48" fmla="*/ 2053 w 4019"/>
                <a:gd name="T49" fmla="*/ 2639 h 3537"/>
                <a:gd name="T50" fmla="*/ 2148 w 4019"/>
                <a:gd name="T51" fmla="*/ 2739 h 3537"/>
                <a:gd name="T52" fmla="*/ 1674 w 4019"/>
                <a:gd name="T53" fmla="*/ 3155 h 3537"/>
                <a:gd name="T54" fmla="*/ 1772 w 4019"/>
                <a:gd name="T55" fmla="*/ 3291 h 3537"/>
                <a:gd name="T56" fmla="*/ 1919 w 4019"/>
                <a:gd name="T57" fmla="*/ 3150 h 3537"/>
                <a:gd name="T58" fmla="*/ 2148 w 4019"/>
                <a:gd name="T59" fmla="*/ 3039 h 3537"/>
                <a:gd name="T60" fmla="*/ 2317 w 4019"/>
                <a:gd name="T61" fmla="*/ 2787 h 3537"/>
                <a:gd name="T62" fmla="*/ 2581 w 4019"/>
                <a:gd name="T63" fmla="*/ 2755 h 3537"/>
                <a:gd name="T64" fmla="*/ 2679 w 4019"/>
                <a:gd name="T65" fmla="*/ 2524 h 3537"/>
                <a:gd name="T66" fmla="*/ 2944 w 4019"/>
                <a:gd name="T67" fmla="*/ 2527 h 3537"/>
                <a:gd name="T68" fmla="*/ 2913 w 4019"/>
                <a:gd name="T69" fmla="*/ 2297 h 3537"/>
                <a:gd name="T70" fmla="*/ 3143 w 4019"/>
                <a:gd name="T71" fmla="*/ 2130 h 3537"/>
                <a:gd name="T72" fmla="*/ 3680 w 4019"/>
                <a:gd name="T73" fmla="*/ 1780 h 3537"/>
                <a:gd name="T74" fmla="*/ 3768 w 4019"/>
                <a:gd name="T75" fmla="*/ 1921 h 3537"/>
                <a:gd name="T76" fmla="*/ 3566 w 4019"/>
                <a:gd name="T77" fmla="*/ 2638 h 3537"/>
                <a:gd name="T78" fmla="*/ 3395 w 4019"/>
                <a:gd name="T79" fmla="*/ 2870 h 3537"/>
                <a:gd name="T80" fmla="*/ 3170 w 4019"/>
                <a:gd name="T81" fmla="*/ 2849 h 3537"/>
                <a:gd name="T82" fmla="*/ 3084 w 4019"/>
                <a:gd name="T83" fmla="*/ 3105 h 3537"/>
                <a:gd name="T84" fmla="*/ 2837 w 4019"/>
                <a:gd name="T85" fmla="*/ 3119 h 3537"/>
                <a:gd name="T86" fmla="*/ 2754 w 4019"/>
                <a:gd name="T87" fmla="*/ 3259 h 3537"/>
                <a:gd name="T88" fmla="*/ 2512 w 4019"/>
                <a:gd name="T89" fmla="*/ 3356 h 3537"/>
                <a:gd name="T90" fmla="*/ 2378 w 4019"/>
                <a:gd name="T91" fmla="*/ 3315 h 3537"/>
                <a:gd name="T92" fmla="*/ 2229 w 4019"/>
                <a:gd name="T93" fmla="*/ 3529 h 3537"/>
                <a:gd name="T94" fmla="*/ 1994 w 4019"/>
                <a:gd name="T95" fmla="*/ 3449 h 3537"/>
                <a:gd name="T96" fmla="*/ 1748 w 4019"/>
                <a:gd name="T97" fmla="*/ 3447 h 3537"/>
                <a:gd name="T98" fmla="*/ 1525 w 4019"/>
                <a:gd name="T99" fmla="*/ 3246 h 3537"/>
                <a:gd name="T100" fmla="*/ 1264 w 4019"/>
                <a:gd name="T101" fmla="*/ 3295 h 3537"/>
                <a:gd name="T102" fmla="*/ 1014 w 4019"/>
                <a:gd name="T103" fmla="*/ 3128 h 3537"/>
                <a:gd name="T104" fmla="*/ 869 w 4019"/>
                <a:gd name="T105" fmla="*/ 2944 h 3537"/>
                <a:gd name="T106" fmla="*/ 629 w 4019"/>
                <a:gd name="T107" fmla="*/ 2759 h 3537"/>
                <a:gd name="T108" fmla="*/ 446 w 4019"/>
                <a:gd name="T109" fmla="*/ 2635 h 3537"/>
                <a:gd name="T110" fmla="*/ 230 w 4019"/>
                <a:gd name="T111" fmla="*/ 2403 h 3537"/>
                <a:gd name="T112" fmla="*/ 323 w 4019"/>
                <a:gd name="T113" fmla="*/ 2101 h 3537"/>
                <a:gd name="T114" fmla="*/ 150 w 4019"/>
                <a:gd name="T115" fmla="*/ 1733 h 3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019" h="3537">
                  <a:moveTo>
                    <a:pt x="0" y="0"/>
                  </a:moveTo>
                  <a:lnTo>
                    <a:pt x="899" y="412"/>
                  </a:lnTo>
                  <a:lnTo>
                    <a:pt x="959" y="436"/>
                  </a:lnTo>
                  <a:lnTo>
                    <a:pt x="1020" y="452"/>
                  </a:lnTo>
                  <a:lnTo>
                    <a:pt x="1083" y="462"/>
                  </a:lnTo>
                  <a:lnTo>
                    <a:pt x="1146" y="463"/>
                  </a:lnTo>
                  <a:lnTo>
                    <a:pt x="1210" y="458"/>
                  </a:lnTo>
                  <a:lnTo>
                    <a:pt x="1272" y="446"/>
                  </a:lnTo>
                  <a:lnTo>
                    <a:pt x="1318" y="434"/>
                  </a:lnTo>
                  <a:lnTo>
                    <a:pt x="1369" y="423"/>
                  </a:lnTo>
                  <a:lnTo>
                    <a:pt x="1424" y="414"/>
                  </a:lnTo>
                  <a:lnTo>
                    <a:pt x="1481" y="407"/>
                  </a:lnTo>
                  <a:lnTo>
                    <a:pt x="1543" y="403"/>
                  </a:lnTo>
                  <a:lnTo>
                    <a:pt x="1609" y="401"/>
                  </a:lnTo>
                  <a:lnTo>
                    <a:pt x="1677" y="402"/>
                  </a:lnTo>
                  <a:lnTo>
                    <a:pt x="1751" y="406"/>
                  </a:lnTo>
                  <a:lnTo>
                    <a:pt x="1826" y="414"/>
                  </a:lnTo>
                  <a:lnTo>
                    <a:pt x="1906" y="427"/>
                  </a:lnTo>
                  <a:lnTo>
                    <a:pt x="1989" y="444"/>
                  </a:lnTo>
                  <a:lnTo>
                    <a:pt x="2000" y="447"/>
                  </a:lnTo>
                  <a:lnTo>
                    <a:pt x="2017" y="453"/>
                  </a:lnTo>
                  <a:lnTo>
                    <a:pt x="2039" y="459"/>
                  </a:lnTo>
                  <a:lnTo>
                    <a:pt x="2065" y="468"/>
                  </a:lnTo>
                  <a:lnTo>
                    <a:pt x="2093" y="479"/>
                  </a:lnTo>
                  <a:lnTo>
                    <a:pt x="3084" y="490"/>
                  </a:lnTo>
                  <a:lnTo>
                    <a:pt x="3133" y="487"/>
                  </a:lnTo>
                  <a:lnTo>
                    <a:pt x="3181" y="478"/>
                  </a:lnTo>
                  <a:lnTo>
                    <a:pt x="3227" y="462"/>
                  </a:lnTo>
                  <a:lnTo>
                    <a:pt x="3271" y="440"/>
                  </a:lnTo>
                  <a:lnTo>
                    <a:pt x="4019" y="4"/>
                  </a:lnTo>
                  <a:lnTo>
                    <a:pt x="4019" y="188"/>
                  </a:lnTo>
                  <a:lnTo>
                    <a:pt x="3354" y="581"/>
                  </a:lnTo>
                  <a:lnTo>
                    <a:pt x="3311" y="604"/>
                  </a:lnTo>
                  <a:lnTo>
                    <a:pt x="3266" y="623"/>
                  </a:lnTo>
                  <a:lnTo>
                    <a:pt x="3218" y="635"/>
                  </a:lnTo>
                  <a:lnTo>
                    <a:pt x="3171" y="642"/>
                  </a:lnTo>
                  <a:lnTo>
                    <a:pt x="3122" y="645"/>
                  </a:lnTo>
                  <a:lnTo>
                    <a:pt x="2954" y="648"/>
                  </a:lnTo>
                  <a:lnTo>
                    <a:pt x="2425" y="640"/>
                  </a:lnTo>
                  <a:lnTo>
                    <a:pt x="2479" y="669"/>
                  </a:lnTo>
                  <a:lnTo>
                    <a:pt x="2530" y="698"/>
                  </a:lnTo>
                  <a:lnTo>
                    <a:pt x="2579" y="730"/>
                  </a:lnTo>
                  <a:lnTo>
                    <a:pt x="2624" y="761"/>
                  </a:lnTo>
                  <a:lnTo>
                    <a:pt x="2665" y="793"/>
                  </a:lnTo>
                  <a:lnTo>
                    <a:pt x="2703" y="826"/>
                  </a:lnTo>
                  <a:lnTo>
                    <a:pt x="2734" y="859"/>
                  </a:lnTo>
                  <a:lnTo>
                    <a:pt x="2759" y="893"/>
                  </a:lnTo>
                  <a:lnTo>
                    <a:pt x="2779" y="926"/>
                  </a:lnTo>
                  <a:lnTo>
                    <a:pt x="2779" y="930"/>
                  </a:lnTo>
                  <a:lnTo>
                    <a:pt x="2780" y="942"/>
                  </a:lnTo>
                  <a:lnTo>
                    <a:pt x="2782" y="961"/>
                  </a:lnTo>
                  <a:lnTo>
                    <a:pt x="2785" y="988"/>
                  </a:lnTo>
                  <a:lnTo>
                    <a:pt x="2788" y="1020"/>
                  </a:lnTo>
                  <a:lnTo>
                    <a:pt x="2793" y="1055"/>
                  </a:lnTo>
                  <a:lnTo>
                    <a:pt x="2798" y="1095"/>
                  </a:lnTo>
                  <a:lnTo>
                    <a:pt x="2804" y="1139"/>
                  </a:lnTo>
                  <a:lnTo>
                    <a:pt x="2812" y="1184"/>
                  </a:lnTo>
                  <a:lnTo>
                    <a:pt x="2819" y="1232"/>
                  </a:lnTo>
                  <a:lnTo>
                    <a:pt x="2827" y="1279"/>
                  </a:lnTo>
                  <a:lnTo>
                    <a:pt x="2837" y="1327"/>
                  </a:lnTo>
                  <a:lnTo>
                    <a:pt x="2847" y="1374"/>
                  </a:lnTo>
                  <a:lnTo>
                    <a:pt x="2857" y="1418"/>
                  </a:lnTo>
                  <a:lnTo>
                    <a:pt x="2868" y="1461"/>
                  </a:lnTo>
                  <a:lnTo>
                    <a:pt x="2880" y="1500"/>
                  </a:lnTo>
                  <a:lnTo>
                    <a:pt x="2886" y="1529"/>
                  </a:lnTo>
                  <a:lnTo>
                    <a:pt x="2887" y="1558"/>
                  </a:lnTo>
                  <a:lnTo>
                    <a:pt x="2881" y="1586"/>
                  </a:lnTo>
                  <a:lnTo>
                    <a:pt x="2871" y="1613"/>
                  </a:lnTo>
                  <a:lnTo>
                    <a:pt x="2855" y="1637"/>
                  </a:lnTo>
                  <a:lnTo>
                    <a:pt x="2835" y="1657"/>
                  </a:lnTo>
                  <a:lnTo>
                    <a:pt x="2809" y="1674"/>
                  </a:lnTo>
                  <a:lnTo>
                    <a:pt x="2790" y="1682"/>
                  </a:lnTo>
                  <a:lnTo>
                    <a:pt x="2769" y="1690"/>
                  </a:lnTo>
                  <a:lnTo>
                    <a:pt x="2746" y="1696"/>
                  </a:lnTo>
                  <a:lnTo>
                    <a:pt x="2723" y="1699"/>
                  </a:lnTo>
                  <a:lnTo>
                    <a:pt x="2698" y="1699"/>
                  </a:lnTo>
                  <a:lnTo>
                    <a:pt x="2674" y="1698"/>
                  </a:lnTo>
                  <a:lnTo>
                    <a:pt x="2648" y="1692"/>
                  </a:lnTo>
                  <a:lnTo>
                    <a:pt x="2622" y="1683"/>
                  </a:lnTo>
                  <a:lnTo>
                    <a:pt x="2596" y="1670"/>
                  </a:lnTo>
                  <a:lnTo>
                    <a:pt x="2568" y="1652"/>
                  </a:lnTo>
                  <a:lnTo>
                    <a:pt x="2541" y="1629"/>
                  </a:lnTo>
                  <a:lnTo>
                    <a:pt x="2513" y="1601"/>
                  </a:lnTo>
                  <a:lnTo>
                    <a:pt x="2486" y="1567"/>
                  </a:lnTo>
                  <a:lnTo>
                    <a:pt x="2458" y="1528"/>
                  </a:lnTo>
                  <a:lnTo>
                    <a:pt x="2430" y="1481"/>
                  </a:lnTo>
                  <a:lnTo>
                    <a:pt x="2403" y="1428"/>
                  </a:lnTo>
                  <a:lnTo>
                    <a:pt x="2377" y="1368"/>
                  </a:lnTo>
                  <a:lnTo>
                    <a:pt x="2350" y="1300"/>
                  </a:lnTo>
                  <a:lnTo>
                    <a:pt x="2324" y="1224"/>
                  </a:lnTo>
                  <a:lnTo>
                    <a:pt x="2323" y="1221"/>
                  </a:lnTo>
                  <a:lnTo>
                    <a:pt x="2318" y="1213"/>
                  </a:lnTo>
                  <a:lnTo>
                    <a:pt x="2310" y="1201"/>
                  </a:lnTo>
                  <a:lnTo>
                    <a:pt x="2299" y="1187"/>
                  </a:lnTo>
                  <a:lnTo>
                    <a:pt x="2285" y="1168"/>
                  </a:lnTo>
                  <a:lnTo>
                    <a:pt x="2268" y="1148"/>
                  </a:lnTo>
                  <a:lnTo>
                    <a:pt x="2250" y="1124"/>
                  </a:lnTo>
                  <a:lnTo>
                    <a:pt x="2228" y="1101"/>
                  </a:lnTo>
                  <a:lnTo>
                    <a:pt x="2205" y="1077"/>
                  </a:lnTo>
                  <a:lnTo>
                    <a:pt x="2181" y="1054"/>
                  </a:lnTo>
                  <a:lnTo>
                    <a:pt x="2154" y="1031"/>
                  </a:lnTo>
                  <a:lnTo>
                    <a:pt x="2126" y="1010"/>
                  </a:lnTo>
                  <a:lnTo>
                    <a:pt x="2095" y="990"/>
                  </a:lnTo>
                  <a:lnTo>
                    <a:pt x="451" y="2201"/>
                  </a:lnTo>
                  <a:lnTo>
                    <a:pt x="428" y="2221"/>
                  </a:lnTo>
                  <a:lnTo>
                    <a:pt x="411" y="2242"/>
                  </a:lnTo>
                  <a:lnTo>
                    <a:pt x="396" y="2267"/>
                  </a:lnTo>
                  <a:lnTo>
                    <a:pt x="387" y="2294"/>
                  </a:lnTo>
                  <a:lnTo>
                    <a:pt x="383" y="2320"/>
                  </a:lnTo>
                  <a:lnTo>
                    <a:pt x="384" y="2348"/>
                  </a:lnTo>
                  <a:lnTo>
                    <a:pt x="389" y="2375"/>
                  </a:lnTo>
                  <a:lnTo>
                    <a:pt x="398" y="2402"/>
                  </a:lnTo>
                  <a:lnTo>
                    <a:pt x="413" y="2426"/>
                  </a:lnTo>
                  <a:lnTo>
                    <a:pt x="432" y="2448"/>
                  </a:lnTo>
                  <a:lnTo>
                    <a:pt x="454" y="2467"/>
                  </a:lnTo>
                  <a:lnTo>
                    <a:pt x="479" y="2480"/>
                  </a:lnTo>
                  <a:lnTo>
                    <a:pt x="506" y="2488"/>
                  </a:lnTo>
                  <a:lnTo>
                    <a:pt x="532" y="2493"/>
                  </a:lnTo>
                  <a:lnTo>
                    <a:pt x="560" y="2492"/>
                  </a:lnTo>
                  <a:lnTo>
                    <a:pt x="587" y="2487"/>
                  </a:lnTo>
                  <a:lnTo>
                    <a:pt x="614" y="2477"/>
                  </a:lnTo>
                  <a:lnTo>
                    <a:pt x="637" y="2463"/>
                  </a:lnTo>
                  <a:lnTo>
                    <a:pt x="721" y="2402"/>
                  </a:lnTo>
                  <a:lnTo>
                    <a:pt x="728" y="2397"/>
                  </a:lnTo>
                  <a:lnTo>
                    <a:pt x="736" y="2391"/>
                  </a:lnTo>
                  <a:lnTo>
                    <a:pt x="743" y="2382"/>
                  </a:lnTo>
                  <a:lnTo>
                    <a:pt x="1615" y="1791"/>
                  </a:lnTo>
                  <a:lnTo>
                    <a:pt x="1638" y="1780"/>
                  </a:lnTo>
                  <a:lnTo>
                    <a:pt x="1660" y="1777"/>
                  </a:lnTo>
                  <a:lnTo>
                    <a:pt x="1682" y="1782"/>
                  </a:lnTo>
                  <a:lnTo>
                    <a:pt x="1704" y="1793"/>
                  </a:lnTo>
                  <a:lnTo>
                    <a:pt x="1719" y="1806"/>
                  </a:lnTo>
                  <a:lnTo>
                    <a:pt x="1730" y="1823"/>
                  </a:lnTo>
                  <a:lnTo>
                    <a:pt x="1736" y="1842"/>
                  </a:lnTo>
                  <a:lnTo>
                    <a:pt x="1737" y="1862"/>
                  </a:lnTo>
                  <a:lnTo>
                    <a:pt x="1735" y="1880"/>
                  </a:lnTo>
                  <a:lnTo>
                    <a:pt x="1729" y="1895"/>
                  </a:lnTo>
                  <a:lnTo>
                    <a:pt x="1718" y="1909"/>
                  </a:lnTo>
                  <a:lnTo>
                    <a:pt x="1704" y="1921"/>
                  </a:lnTo>
                  <a:lnTo>
                    <a:pt x="889" y="2476"/>
                  </a:lnTo>
                  <a:lnTo>
                    <a:pt x="816" y="2527"/>
                  </a:lnTo>
                  <a:lnTo>
                    <a:pt x="797" y="2551"/>
                  </a:lnTo>
                  <a:lnTo>
                    <a:pt x="782" y="2575"/>
                  </a:lnTo>
                  <a:lnTo>
                    <a:pt x="771" y="2603"/>
                  </a:lnTo>
                  <a:lnTo>
                    <a:pt x="766" y="2631"/>
                  </a:lnTo>
                  <a:lnTo>
                    <a:pt x="765" y="2659"/>
                  </a:lnTo>
                  <a:lnTo>
                    <a:pt x="770" y="2688"/>
                  </a:lnTo>
                  <a:lnTo>
                    <a:pt x="780" y="2716"/>
                  </a:lnTo>
                  <a:lnTo>
                    <a:pt x="795" y="2742"/>
                  </a:lnTo>
                  <a:lnTo>
                    <a:pt x="811" y="2760"/>
                  </a:lnTo>
                  <a:lnTo>
                    <a:pt x="832" y="2773"/>
                  </a:lnTo>
                  <a:lnTo>
                    <a:pt x="856" y="2784"/>
                  </a:lnTo>
                  <a:lnTo>
                    <a:pt x="883" y="2792"/>
                  </a:lnTo>
                  <a:lnTo>
                    <a:pt x="912" y="2797"/>
                  </a:lnTo>
                  <a:lnTo>
                    <a:pt x="943" y="2797"/>
                  </a:lnTo>
                  <a:lnTo>
                    <a:pt x="973" y="2794"/>
                  </a:lnTo>
                  <a:lnTo>
                    <a:pt x="1004" y="2787"/>
                  </a:lnTo>
                  <a:lnTo>
                    <a:pt x="1033" y="2776"/>
                  </a:lnTo>
                  <a:lnTo>
                    <a:pt x="1061" y="2761"/>
                  </a:lnTo>
                  <a:lnTo>
                    <a:pt x="1072" y="2750"/>
                  </a:lnTo>
                  <a:lnTo>
                    <a:pt x="1082" y="2741"/>
                  </a:lnTo>
                  <a:lnTo>
                    <a:pt x="1094" y="2731"/>
                  </a:lnTo>
                  <a:lnTo>
                    <a:pt x="1107" y="2723"/>
                  </a:lnTo>
                  <a:lnTo>
                    <a:pt x="1841" y="2194"/>
                  </a:lnTo>
                  <a:lnTo>
                    <a:pt x="1854" y="2180"/>
                  </a:lnTo>
                  <a:lnTo>
                    <a:pt x="1867" y="2172"/>
                  </a:lnTo>
                  <a:lnTo>
                    <a:pt x="1883" y="2167"/>
                  </a:lnTo>
                  <a:lnTo>
                    <a:pt x="1902" y="2166"/>
                  </a:lnTo>
                  <a:lnTo>
                    <a:pt x="1922" y="2169"/>
                  </a:lnTo>
                  <a:lnTo>
                    <a:pt x="1941" y="2178"/>
                  </a:lnTo>
                  <a:lnTo>
                    <a:pt x="1956" y="2191"/>
                  </a:lnTo>
                  <a:lnTo>
                    <a:pt x="1969" y="2207"/>
                  </a:lnTo>
                  <a:lnTo>
                    <a:pt x="1977" y="2227"/>
                  </a:lnTo>
                  <a:lnTo>
                    <a:pt x="1980" y="2247"/>
                  </a:lnTo>
                  <a:lnTo>
                    <a:pt x="1977" y="2266"/>
                  </a:lnTo>
                  <a:lnTo>
                    <a:pt x="1971" y="2283"/>
                  </a:lnTo>
                  <a:lnTo>
                    <a:pt x="1962" y="2297"/>
                  </a:lnTo>
                  <a:lnTo>
                    <a:pt x="1952" y="2309"/>
                  </a:lnTo>
                  <a:lnTo>
                    <a:pt x="1202" y="2844"/>
                  </a:lnTo>
                  <a:lnTo>
                    <a:pt x="1180" y="2862"/>
                  </a:lnTo>
                  <a:lnTo>
                    <a:pt x="1162" y="2884"/>
                  </a:lnTo>
                  <a:lnTo>
                    <a:pt x="1149" y="2910"/>
                  </a:lnTo>
                  <a:lnTo>
                    <a:pt x="1139" y="2935"/>
                  </a:lnTo>
                  <a:lnTo>
                    <a:pt x="1135" y="2963"/>
                  </a:lnTo>
                  <a:lnTo>
                    <a:pt x="1135" y="2990"/>
                  </a:lnTo>
                  <a:lnTo>
                    <a:pt x="1140" y="3018"/>
                  </a:lnTo>
                  <a:lnTo>
                    <a:pt x="1150" y="3044"/>
                  </a:lnTo>
                  <a:lnTo>
                    <a:pt x="1165" y="3068"/>
                  </a:lnTo>
                  <a:lnTo>
                    <a:pt x="1180" y="3088"/>
                  </a:lnTo>
                  <a:lnTo>
                    <a:pt x="1200" y="3105"/>
                  </a:lnTo>
                  <a:lnTo>
                    <a:pt x="1222" y="3118"/>
                  </a:lnTo>
                  <a:lnTo>
                    <a:pt x="1246" y="3128"/>
                  </a:lnTo>
                  <a:lnTo>
                    <a:pt x="1273" y="3134"/>
                  </a:lnTo>
                  <a:lnTo>
                    <a:pt x="1305" y="3136"/>
                  </a:lnTo>
                  <a:lnTo>
                    <a:pt x="1336" y="3131"/>
                  </a:lnTo>
                  <a:lnTo>
                    <a:pt x="1367" y="3121"/>
                  </a:lnTo>
                  <a:lnTo>
                    <a:pt x="1395" y="3105"/>
                  </a:lnTo>
                  <a:lnTo>
                    <a:pt x="2022" y="2650"/>
                  </a:lnTo>
                  <a:lnTo>
                    <a:pt x="2038" y="2643"/>
                  </a:lnTo>
                  <a:lnTo>
                    <a:pt x="2053" y="2639"/>
                  </a:lnTo>
                  <a:lnTo>
                    <a:pt x="2068" y="2638"/>
                  </a:lnTo>
                  <a:lnTo>
                    <a:pt x="2090" y="2641"/>
                  </a:lnTo>
                  <a:lnTo>
                    <a:pt x="2110" y="2649"/>
                  </a:lnTo>
                  <a:lnTo>
                    <a:pt x="2127" y="2663"/>
                  </a:lnTo>
                  <a:lnTo>
                    <a:pt x="2140" y="2680"/>
                  </a:lnTo>
                  <a:lnTo>
                    <a:pt x="2148" y="2699"/>
                  </a:lnTo>
                  <a:lnTo>
                    <a:pt x="2150" y="2722"/>
                  </a:lnTo>
                  <a:lnTo>
                    <a:pt x="2148" y="2739"/>
                  </a:lnTo>
                  <a:lnTo>
                    <a:pt x="2140" y="2755"/>
                  </a:lnTo>
                  <a:lnTo>
                    <a:pt x="2131" y="2769"/>
                  </a:lnTo>
                  <a:lnTo>
                    <a:pt x="2117" y="2781"/>
                  </a:lnTo>
                  <a:lnTo>
                    <a:pt x="1724" y="3077"/>
                  </a:lnTo>
                  <a:lnTo>
                    <a:pt x="1705" y="3093"/>
                  </a:lnTo>
                  <a:lnTo>
                    <a:pt x="1691" y="3111"/>
                  </a:lnTo>
                  <a:lnTo>
                    <a:pt x="1681" y="3133"/>
                  </a:lnTo>
                  <a:lnTo>
                    <a:pt x="1674" y="3155"/>
                  </a:lnTo>
                  <a:lnTo>
                    <a:pt x="1671" y="3178"/>
                  </a:lnTo>
                  <a:lnTo>
                    <a:pt x="1675" y="3201"/>
                  </a:lnTo>
                  <a:lnTo>
                    <a:pt x="1682" y="3223"/>
                  </a:lnTo>
                  <a:lnTo>
                    <a:pt x="1694" y="3241"/>
                  </a:lnTo>
                  <a:lnTo>
                    <a:pt x="1710" y="3259"/>
                  </a:lnTo>
                  <a:lnTo>
                    <a:pt x="1730" y="3273"/>
                  </a:lnTo>
                  <a:lnTo>
                    <a:pt x="1751" y="3284"/>
                  </a:lnTo>
                  <a:lnTo>
                    <a:pt x="1772" y="3291"/>
                  </a:lnTo>
                  <a:lnTo>
                    <a:pt x="1796" y="3292"/>
                  </a:lnTo>
                  <a:lnTo>
                    <a:pt x="1819" y="3290"/>
                  </a:lnTo>
                  <a:lnTo>
                    <a:pt x="1841" y="3283"/>
                  </a:lnTo>
                  <a:lnTo>
                    <a:pt x="1859" y="3270"/>
                  </a:lnTo>
                  <a:lnTo>
                    <a:pt x="1895" y="3247"/>
                  </a:lnTo>
                  <a:lnTo>
                    <a:pt x="1898" y="3214"/>
                  </a:lnTo>
                  <a:lnTo>
                    <a:pt x="1905" y="3181"/>
                  </a:lnTo>
                  <a:lnTo>
                    <a:pt x="1919" y="3150"/>
                  </a:lnTo>
                  <a:lnTo>
                    <a:pt x="1937" y="3121"/>
                  </a:lnTo>
                  <a:lnTo>
                    <a:pt x="1959" y="3094"/>
                  </a:lnTo>
                  <a:lnTo>
                    <a:pt x="1986" y="3071"/>
                  </a:lnTo>
                  <a:lnTo>
                    <a:pt x="2015" y="3054"/>
                  </a:lnTo>
                  <a:lnTo>
                    <a:pt x="2048" y="3041"/>
                  </a:lnTo>
                  <a:lnTo>
                    <a:pt x="2081" y="3035"/>
                  </a:lnTo>
                  <a:lnTo>
                    <a:pt x="2115" y="3034"/>
                  </a:lnTo>
                  <a:lnTo>
                    <a:pt x="2148" y="3039"/>
                  </a:lnTo>
                  <a:lnTo>
                    <a:pt x="2221" y="2993"/>
                  </a:lnTo>
                  <a:lnTo>
                    <a:pt x="2221" y="2960"/>
                  </a:lnTo>
                  <a:lnTo>
                    <a:pt x="2226" y="2927"/>
                  </a:lnTo>
                  <a:lnTo>
                    <a:pt x="2235" y="2895"/>
                  </a:lnTo>
                  <a:lnTo>
                    <a:pt x="2249" y="2864"/>
                  </a:lnTo>
                  <a:lnTo>
                    <a:pt x="2267" y="2836"/>
                  </a:lnTo>
                  <a:lnTo>
                    <a:pt x="2290" y="2809"/>
                  </a:lnTo>
                  <a:lnTo>
                    <a:pt x="2317" y="2787"/>
                  </a:lnTo>
                  <a:lnTo>
                    <a:pt x="2350" y="2769"/>
                  </a:lnTo>
                  <a:lnTo>
                    <a:pt x="2384" y="2755"/>
                  </a:lnTo>
                  <a:lnTo>
                    <a:pt x="2418" y="2748"/>
                  </a:lnTo>
                  <a:lnTo>
                    <a:pt x="2453" y="2747"/>
                  </a:lnTo>
                  <a:lnTo>
                    <a:pt x="2489" y="2752"/>
                  </a:lnTo>
                  <a:lnTo>
                    <a:pt x="2522" y="2760"/>
                  </a:lnTo>
                  <a:lnTo>
                    <a:pt x="2555" y="2775"/>
                  </a:lnTo>
                  <a:lnTo>
                    <a:pt x="2581" y="2755"/>
                  </a:lnTo>
                  <a:lnTo>
                    <a:pt x="2578" y="2719"/>
                  </a:lnTo>
                  <a:lnTo>
                    <a:pt x="2580" y="2682"/>
                  </a:lnTo>
                  <a:lnTo>
                    <a:pt x="2587" y="2646"/>
                  </a:lnTo>
                  <a:lnTo>
                    <a:pt x="2601" y="2613"/>
                  </a:lnTo>
                  <a:lnTo>
                    <a:pt x="2620" y="2581"/>
                  </a:lnTo>
                  <a:lnTo>
                    <a:pt x="2645" y="2553"/>
                  </a:lnTo>
                  <a:lnTo>
                    <a:pt x="2674" y="2529"/>
                  </a:lnTo>
                  <a:lnTo>
                    <a:pt x="2679" y="2524"/>
                  </a:lnTo>
                  <a:lnTo>
                    <a:pt x="2710" y="2505"/>
                  </a:lnTo>
                  <a:lnTo>
                    <a:pt x="2745" y="2493"/>
                  </a:lnTo>
                  <a:lnTo>
                    <a:pt x="2779" y="2486"/>
                  </a:lnTo>
                  <a:lnTo>
                    <a:pt x="2814" y="2485"/>
                  </a:lnTo>
                  <a:lnTo>
                    <a:pt x="2848" y="2488"/>
                  </a:lnTo>
                  <a:lnTo>
                    <a:pt x="2882" y="2497"/>
                  </a:lnTo>
                  <a:lnTo>
                    <a:pt x="2914" y="2510"/>
                  </a:lnTo>
                  <a:lnTo>
                    <a:pt x="2944" y="2527"/>
                  </a:lnTo>
                  <a:lnTo>
                    <a:pt x="2949" y="2527"/>
                  </a:lnTo>
                  <a:lnTo>
                    <a:pt x="2946" y="2518"/>
                  </a:lnTo>
                  <a:lnTo>
                    <a:pt x="2925" y="2482"/>
                  </a:lnTo>
                  <a:lnTo>
                    <a:pt x="2910" y="2447"/>
                  </a:lnTo>
                  <a:lnTo>
                    <a:pt x="2902" y="2409"/>
                  </a:lnTo>
                  <a:lnTo>
                    <a:pt x="2900" y="2372"/>
                  </a:lnTo>
                  <a:lnTo>
                    <a:pt x="2904" y="2334"/>
                  </a:lnTo>
                  <a:lnTo>
                    <a:pt x="2913" y="2297"/>
                  </a:lnTo>
                  <a:lnTo>
                    <a:pt x="2929" y="2262"/>
                  </a:lnTo>
                  <a:lnTo>
                    <a:pt x="2948" y="2229"/>
                  </a:lnTo>
                  <a:lnTo>
                    <a:pt x="2974" y="2199"/>
                  </a:lnTo>
                  <a:lnTo>
                    <a:pt x="3004" y="2173"/>
                  </a:lnTo>
                  <a:lnTo>
                    <a:pt x="3037" y="2154"/>
                  </a:lnTo>
                  <a:lnTo>
                    <a:pt x="3071" y="2140"/>
                  </a:lnTo>
                  <a:lnTo>
                    <a:pt x="3108" y="2133"/>
                  </a:lnTo>
                  <a:lnTo>
                    <a:pt x="3143" y="2130"/>
                  </a:lnTo>
                  <a:lnTo>
                    <a:pt x="3179" y="2133"/>
                  </a:lnTo>
                  <a:lnTo>
                    <a:pt x="3215" y="2140"/>
                  </a:lnTo>
                  <a:lnTo>
                    <a:pt x="3249" y="2154"/>
                  </a:lnTo>
                  <a:lnTo>
                    <a:pt x="3281" y="2172"/>
                  </a:lnTo>
                  <a:lnTo>
                    <a:pt x="3310" y="2194"/>
                  </a:lnTo>
                  <a:lnTo>
                    <a:pt x="3584" y="1877"/>
                  </a:lnTo>
                  <a:lnTo>
                    <a:pt x="3630" y="1826"/>
                  </a:lnTo>
                  <a:lnTo>
                    <a:pt x="3680" y="1780"/>
                  </a:lnTo>
                  <a:lnTo>
                    <a:pt x="3733" y="1737"/>
                  </a:lnTo>
                  <a:lnTo>
                    <a:pt x="3787" y="1697"/>
                  </a:lnTo>
                  <a:lnTo>
                    <a:pt x="3846" y="1661"/>
                  </a:lnTo>
                  <a:lnTo>
                    <a:pt x="4019" y="1563"/>
                  </a:lnTo>
                  <a:lnTo>
                    <a:pt x="4019" y="1760"/>
                  </a:lnTo>
                  <a:lnTo>
                    <a:pt x="3893" y="1832"/>
                  </a:lnTo>
                  <a:lnTo>
                    <a:pt x="3829" y="1873"/>
                  </a:lnTo>
                  <a:lnTo>
                    <a:pt x="3768" y="1921"/>
                  </a:lnTo>
                  <a:lnTo>
                    <a:pt x="3711" y="1972"/>
                  </a:lnTo>
                  <a:lnTo>
                    <a:pt x="3658" y="2028"/>
                  </a:lnTo>
                  <a:lnTo>
                    <a:pt x="3404" y="2325"/>
                  </a:lnTo>
                  <a:lnTo>
                    <a:pt x="3521" y="2492"/>
                  </a:lnTo>
                  <a:lnTo>
                    <a:pt x="3541" y="2527"/>
                  </a:lnTo>
                  <a:lnTo>
                    <a:pt x="3556" y="2563"/>
                  </a:lnTo>
                  <a:lnTo>
                    <a:pt x="3563" y="2600"/>
                  </a:lnTo>
                  <a:lnTo>
                    <a:pt x="3566" y="2638"/>
                  </a:lnTo>
                  <a:lnTo>
                    <a:pt x="3562" y="2676"/>
                  </a:lnTo>
                  <a:lnTo>
                    <a:pt x="3552" y="2713"/>
                  </a:lnTo>
                  <a:lnTo>
                    <a:pt x="3538" y="2748"/>
                  </a:lnTo>
                  <a:lnTo>
                    <a:pt x="3518" y="2781"/>
                  </a:lnTo>
                  <a:lnTo>
                    <a:pt x="3493" y="2811"/>
                  </a:lnTo>
                  <a:lnTo>
                    <a:pt x="3462" y="2837"/>
                  </a:lnTo>
                  <a:lnTo>
                    <a:pt x="3429" y="2856"/>
                  </a:lnTo>
                  <a:lnTo>
                    <a:pt x="3395" y="2870"/>
                  </a:lnTo>
                  <a:lnTo>
                    <a:pt x="3359" y="2877"/>
                  </a:lnTo>
                  <a:lnTo>
                    <a:pt x="3322" y="2879"/>
                  </a:lnTo>
                  <a:lnTo>
                    <a:pt x="3285" y="2877"/>
                  </a:lnTo>
                  <a:lnTo>
                    <a:pt x="3250" y="2870"/>
                  </a:lnTo>
                  <a:lnTo>
                    <a:pt x="3216" y="2856"/>
                  </a:lnTo>
                  <a:lnTo>
                    <a:pt x="3184" y="2838"/>
                  </a:lnTo>
                  <a:lnTo>
                    <a:pt x="3156" y="2816"/>
                  </a:lnTo>
                  <a:lnTo>
                    <a:pt x="3170" y="2849"/>
                  </a:lnTo>
                  <a:lnTo>
                    <a:pt x="3178" y="2884"/>
                  </a:lnTo>
                  <a:lnTo>
                    <a:pt x="3181" y="2920"/>
                  </a:lnTo>
                  <a:lnTo>
                    <a:pt x="3178" y="2955"/>
                  </a:lnTo>
                  <a:lnTo>
                    <a:pt x="3170" y="2990"/>
                  </a:lnTo>
                  <a:lnTo>
                    <a:pt x="3156" y="3022"/>
                  </a:lnTo>
                  <a:lnTo>
                    <a:pt x="3138" y="3054"/>
                  </a:lnTo>
                  <a:lnTo>
                    <a:pt x="3114" y="3080"/>
                  </a:lnTo>
                  <a:lnTo>
                    <a:pt x="3084" y="3105"/>
                  </a:lnTo>
                  <a:lnTo>
                    <a:pt x="3080" y="3110"/>
                  </a:lnTo>
                  <a:lnTo>
                    <a:pt x="3048" y="3128"/>
                  </a:lnTo>
                  <a:lnTo>
                    <a:pt x="3013" y="3141"/>
                  </a:lnTo>
                  <a:lnTo>
                    <a:pt x="2977" y="3147"/>
                  </a:lnTo>
                  <a:lnTo>
                    <a:pt x="2941" y="3149"/>
                  </a:lnTo>
                  <a:lnTo>
                    <a:pt x="2905" y="3145"/>
                  </a:lnTo>
                  <a:lnTo>
                    <a:pt x="2870" y="3135"/>
                  </a:lnTo>
                  <a:lnTo>
                    <a:pt x="2837" y="3119"/>
                  </a:lnTo>
                  <a:lnTo>
                    <a:pt x="2807" y="3099"/>
                  </a:lnTo>
                  <a:lnTo>
                    <a:pt x="2780" y="3073"/>
                  </a:lnTo>
                  <a:lnTo>
                    <a:pt x="2786" y="3105"/>
                  </a:lnTo>
                  <a:lnTo>
                    <a:pt x="2788" y="3138"/>
                  </a:lnTo>
                  <a:lnTo>
                    <a:pt x="2786" y="3169"/>
                  </a:lnTo>
                  <a:lnTo>
                    <a:pt x="2780" y="3201"/>
                  </a:lnTo>
                  <a:lnTo>
                    <a:pt x="2769" y="3231"/>
                  </a:lnTo>
                  <a:lnTo>
                    <a:pt x="2754" y="3259"/>
                  </a:lnTo>
                  <a:lnTo>
                    <a:pt x="2735" y="3286"/>
                  </a:lnTo>
                  <a:lnTo>
                    <a:pt x="2710" y="3309"/>
                  </a:lnTo>
                  <a:lnTo>
                    <a:pt x="2682" y="3330"/>
                  </a:lnTo>
                  <a:lnTo>
                    <a:pt x="2651" y="3346"/>
                  </a:lnTo>
                  <a:lnTo>
                    <a:pt x="2617" y="3357"/>
                  </a:lnTo>
                  <a:lnTo>
                    <a:pt x="2581" y="3362"/>
                  </a:lnTo>
                  <a:lnTo>
                    <a:pt x="2546" y="3362"/>
                  </a:lnTo>
                  <a:lnTo>
                    <a:pt x="2512" y="3356"/>
                  </a:lnTo>
                  <a:lnTo>
                    <a:pt x="2479" y="3346"/>
                  </a:lnTo>
                  <a:lnTo>
                    <a:pt x="2447" y="3330"/>
                  </a:lnTo>
                  <a:lnTo>
                    <a:pt x="2418" y="3309"/>
                  </a:lnTo>
                  <a:lnTo>
                    <a:pt x="2393" y="3285"/>
                  </a:lnTo>
                  <a:lnTo>
                    <a:pt x="2369" y="3257"/>
                  </a:lnTo>
                  <a:lnTo>
                    <a:pt x="2363" y="3247"/>
                  </a:lnTo>
                  <a:lnTo>
                    <a:pt x="2373" y="3280"/>
                  </a:lnTo>
                  <a:lnTo>
                    <a:pt x="2378" y="3315"/>
                  </a:lnTo>
                  <a:lnTo>
                    <a:pt x="2377" y="3351"/>
                  </a:lnTo>
                  <a:lnTo>
                    <a:pt x="2369" y="3385"/>
                  </a:lnTo>
                  <a:lnTo>
                    <a:pt x="2356" y="3419"/>
                  </a:lnTo>
                  <a:lnTo>
                    <a:pt x="2339" y="3449"/>
                  </a:lnTo>
                  <a:lnTo>
                    <a:pt x="2316" y="3476"/>
                  </a:lnTo>
                  <a:lnTo>
                    <a:pt x="2289" y="3501"/>
                  </a:lnTo>
                  <a:lnTo>
                    <a:pt x="2260" y="3516"/>
                  </a:lnTo>
                  <a:lnTo>
                    <a:pt x="2229" y="3529"/>
                  </a:lnTo>
                  <a:lnTo>
                    <a:pt x="2196" y="3536"/>
                  </a:lnTo>
                  <a:lnTo>
                    <a:pt x="2163" y="3537"/>
                  </a:lnTo>
                  <a:lnTo>
                    <a:pt x="2131" y="3535"/>
                  </a:lnTo>
                  <a:lnTo>
                    <a:pt x="2099" y="3526"/>
                  </a:lnTo>
                  <a:lnTo>
                    <a:pt x="2070" y="3514"/>
                  </a:lnTo>
                  <a:lnTo>
                    <a:pt x="2042" y="3497"/>
                  </a:lnTo>
                  <a:lnTo>
                    <a:pt x="2016" y="3475"/>
                  </a:lnTo>
                  <a:lnTo>
                    <a:pt x="1994" y="3449"/>
                  </a:lnTo>
                  <a:lnTo>
                    <a:pt x="1958" y="3397"/>
                  </a:lnTo>
                  <a:lnTo>
                    <a:pt x="1953" y="3397"/>
                  </a:lnTo>
                  <a:lnTo>
                    <a:pt x="1920" y="3416"/>
                  </a:lnTo>
                  <a:lnTo>
                    <a:pt x="1886" y="3432"/>
                  </a:lnTo>
                  <a:lnTo>
                    <a:pt x="1850" y="3442"/>
                  </a:lnTo>
                  <a:lnTo>
                    <a:pt x="1815" y="3448"/>
                  </a:lnTo>
                  <a:lnTo>
                    <a:pt x="1779" y="3448"/>
                  </a:lnTo>
                  <a:lnTo>
                    <a:pt x="1748" y="3447"/>
                  </a:lnTo>
                  <a:lnTo>
                    <a:pt x="1704" y="3435"/>
                  </a:lnTo>
                  <a:lnTo>
                    <a:pt x="1664" y="3418"/>
                  </a:lnTo>
                  <a:lnTo>
                    <a:pt x="1627" y="3396"/>
                  </a:lnTo>
                  <a:lnTo>
                    <a:pt x="1596" y="3368"/>
                  </a:lnTo>
                  <a:lnTo>
                    <a:pt x="1568" y="3336"/>
                  </a:lnTo>
                  <a:lnTo>
                    <a:pt x="1550" y="3307"/>
                  </a:lnTo>
                  <a:lnTo>
                    <a:pt x="1536" y="3278"/>
                  </a:lnTo>
                  <a:lnTo>
                    <a:pt x="1525" y="3246"/>
                  </a:lnTo>
                  <a:lnTo>
                    <a:pt x="1519" y="3212"/>
                  </a:lnTo>
                  <a:lnTo>
                    <a:pt x="1487" y="3236"/>
                  </a:lnTo>
                  <a:lnTo>
                    <a:pt x="1451" y="3259"/>
                  </a:lnTo>
                  <a:lnTo>
                    <a:pt x="1412" y="3276"/>
                  </a:lnTo>
                  <a:lnTo>
                    <a:pt x="1370" y="3289"/>
                  </a:lnTo>
                  <a:lnTo>
                    <a:pt x="1328" y="3295"/>
                  </a:lnTo>
                  <a:lnTo>
                    <a:pt x="1283" y="3296"/>
                  </a:lnTo>
                  <a:lnTo>
                    <a:pt x="1264" y="3295"/>
                  </a:lnTo>
                  <a:lnTo>
                    <a:pt x="1247" y="3293"/>
                  </a:lnTo>
                  <a:lnTo>
                    <a:pt x="1206" y="3284"/>
                  </a:lnTo>
                  <a:lnTo>
                    <a:pt x="1167" y="3269"/>
                  </a:lnTo>
                  <a:lnTo>
                    <a:pt x="1130" y="3251"/>
                  </a:lnTo>
                  <a:lnTo>
                    <a:pt x="1096" y="3226"/>
                  </a:lnTo>
                  <a:lnTo>
                    <a:pt x="1066" y="3198"/>
                  </a:lnTo>
                  <a:lnTo>
                    <a:pt x="1038" y="3167"/>
                  </a:lnTo>
                  <a:lnTo>
                    <a:pt x="1014" y="3128"/>
                  </a:lnTo>
                  <a:lnTo>
                    <a:pt x="994" y="3086"/>
                  </a:lnTo>
                  <a:lnTo>
                    <a:pt x="982" y="3043"/>
                  </a:lnTo>
                  <a:lnTo>
                    <a:pt x="977" y="2998"/>
                  </a:lnTo>
                  <a:lnTo>
                    <a:pt x="979" y="2952"/>
                  </a:lnTo>
                  <a:lnTo>
                    <a:pt x="957" y="2951"/>
                  </a:lnTo>
                  <a:lnTo>
                    <a:pt x="933" y="2950"/>
                  </a:lnTo>
                  <a:lnTo>
                    <a:pt x="909" y="2949"/>
                  </a:lnTo>
                  <a:lnTo>
                    <a:pt x="869" y="2944"/>
                  </a:lnTo>
                  <a:lnTo>
                    <a:pt x="828" y="2937"/>
                  </a:lnTo>
                  <a:lnTo>
                    <a:pt x="792" y="2924"/>
                  </a:lnTo>
                  <a:lnTo>
                    <a:pt x="756" y="2907"/>
                  </a:lnTo>
                  <a:lnTo>
                    <a:pt x="724" y="2887"/>
                  </a:lnTo>
                  <a:lnTo>
                    <a:pt x="694" y="2861"/>
                  </a:lnTo>
                  <a:lnTo>
                    <a:pt x="668" y="2829"/>
                  </a:lnTo>
                  <a:lnTo>
                    <a:pt x="646" y="2794"/>
                  </a:lnTo>
                  <a:lnTo>
                    <a:pt x="629" y="2759"/>
                  </a:lnTo>
                  <a:lnTo>
                    <a:pt x="618" y="2721"/>
                  </a:lnTo>
                  <a:lnTo>
                    <a:pt x="610" y="2682"/>
                  </a:lnTo>
                  <a:lnTo>
                    <a:pt x="608" y="2641"/>
                  </a:lnTo>
                  <a:lnTo>
                    <a:pt x="566" y="2646"/>
                  </a:lnTo>
                  <a:lnTo>
                    <a:pt x="523" y="2646"/>
                  </a:lnTo>
                  <a:lnTo>
                    <a:pt x="504" y="2646"/>
                  </a:lnTo>
                  <a:lnTo>
                    <a:pt x="486" y="2644"/>
                  </a:lnTo>
                  <a:lnTo>
                    <a:pt x="446" y="2635"/>
                  </a:lnTo>
                  <a:lnTo>
                    <a:pt x="407" y="2620"/>
                  </a:lnTo>
                  <a:lnTo>
                    <a:pt x="370" y="2600"/>
                  </a:lnTo>
                  <a:lnTo>
                    <a:pt x="336" y="2577"/>
                  </a:lnTo>
                  <a:lnTo>
                    <a:pt x="305" y="2549"/>
                  </a:lnTo>
                  <a:lnTo>
                    <a:pt x="277" y="2518"/>
                  </a:lnTo>
                  <a:lnTo>
                    <a:pt x="256" y="2481"/>
                  </a:lnTo>
                  <a:lnTo>
                    <a:pt x="241" y="2442"/>
                  </a:lnTo>
                  <a:lnTo>
                    <a:pt x="230" y="2403"/>
                  </a:lnTo>
                  <a:lnTo>
                    <a:pt x="224" y="2363"/>
                  </a:lnTo>
                  <a:lnTo>
                    <a:pt x="224" y="2322"/>
                  </a:lnTo>
                  <a:lnTo>
                    <a:pt x="229" y="2281"/>
                  </a:lnTo>
                  <a:lnTo>
                    <a:pt x="238" y="2241"/>
                  </a:lnTo>
                  <a:lnTo>
                    <a:pt x="252" y="2203"/>
                  </a:lnTo>
                  <a:lnTo>
                    <a:pt x="270" y="2167"/>
                  </a:lnTo>
                  <a:lnTo>
                    <a:pt x="295" y="2133"/>
                  </a:lnTo>
                  <a:lnTo>
                    <a:pt x="323" y="2101"/>
                  </a:lnTo>
                  <a:lnTo>
                    <a:pt x="356" y="2073"/>
                  </a:lnTo>
                  <a:lnTo>
                    <a:pt x="409" y="2031"/>
                  </a:lnTo>
                  <a:lnTo>
                    <a:pt x="378" y="1972"/>
                  </a:lnTo>
                  <a:lnTo>
                    <a:pt x="341" y="1916"/>
                  </a:lnTo>
                  <a:lnTo>
                    <a:pt x="300" y="1865"/>
                  </a:lnTo>
                  <a:lnTo>
                    <a:pt x="253" y="1816"/>
                  </a:lnTo>
                  <a:lnTo>
                    <a:pt x="203" y="1772"/>
                  </a:lnTo>
                  <a:lnTo>
                    <a:pt x="150" y="1733"/>
                  </a:lnTo>
                  <a:lnTo>
                    <a:pt x="93" y="1698"/>
                  </a:lnTo>
                  <a:lnTo>
                    <a:pt x="0" y="1648"/>
                  </a:lnTo>
                  <a:lnTo>
                    <a:pt x="0" y="0"/>
                  </a:lnTo>
                  <a:close/>
                </a:path>
              </a:pathLst>
            </a:custGeom>
            <a:solidFill>
              <a:schemeClr val="bg1"/>
            </a:solidFill>
            <a:ln w="0">
              <a:noFill/>
              <a:prstDash val="solid"/>
              <a:round/>
            </a:ln>
          </p:spPr>
          <p:txBody>
            <a:bodyPr vert="horz" wrap="square" lIns="91440" tIns="45720" rIns="91440" bIns="45720" numCol="1" anchor="t" anchorCtr="0" compatLnSpc="1"/>
            <a:lstStyle/>
            <a:p>
              <a:endParaRPr lang="en-US" dirty="0">
                <a:solidFill>
                  <a:schemeClr val="bg1"/>
                </a:solidFill>
                <a:cs typeface="+mn-ea"/>
                <a:sym typeface="+mn-lt"/>
              </a:endParaRPr>
            </a:p>
          </p:txBody>
        </p:sp>
        <p:grpSp>
          <p:nvGrpSpPr>
            <p:cNvPr id="127" name="Group 937"/>
            <p:cNvGrpSpPr>
              <a:grpSpLocks noChangeAspect="1"/>
            </p:cNvGrpSpPr>
            <p:nvPr/>
          </p:nvGrpSpPr>
          <p:grpSpPr bwMode="auto">
            <a:xfrm>
              <a:off x="4319291" y="5427866"/>
              <a:ext cx="426620" cy="425137"/>
              <a:chOff x="6094" y="274"/>
              <a:chExt cx="575" cy="573"/>
            </a:xfrm>
            <a:solidFill>
              <a:schemeClr val="bg1"/>
            </a:solidFill>
          </p:grpSpPr>
          <p:sp>
            <p:nvSpPr>
              <p:cNvPr id="128" name="Freeform 939"/>
              <p:cNvSpPr/>
              <p:nvPr/>
            </p:nvSpPr>
            <p:spPr bwMode="auto">
              <a:xfrm>
                <a:off x="6313" y="274"/>
                <a:ext cx="137" cy="137"/>
              </a:xfrm>
              <a:custGeom>
                <a:avLst/>
                <a:gdLst>
                  <a:gd name="T0" fmla="*/ 411 w 821"/>
                  <a:gd name="T1" fmla="*/ 0 h 821"/>
                  <a:gd name="T2" fmla="*/ 462 w 821"/>
                  <a:gd name="T3" fmla="*/ 3 h 821"/>
                  <a:gd name="T4" fmla="*/ 512 w 821"/>
                  <a:gd name="T5" fmla="*/ 13 h 821"/>
                  <a:gd name="T6" fmla="*/ 560 w 821"/>
                  <a:gd name="T7" fmla="*/ 29 h 821"/>
                  <a:gd name="T8" fmla="*/ 604 w 821"/>
                  <a:gd name="T9" fmla="*/ 49 h 821"/>
                  <a:gd name="T10" fmla="*/ 645 w 821"/>
                  <a:gd name="T11" fmla="*/ 74 h 821"/>
                  <a:gd name="T12" fmla="*/ 683 w 821"/>
                  <a:gd name="T13" fmla="*/ 104 h 821"/>
                  <a:gd name="T14" fmla="*/ 718 w 821"/>
                  <a:gd name="T15" fmla="*/ 139 h 821"/>
                  <a:gd name="T16" fmla="*/ 748 w 821"/>
                  <a:gd name="T17" fmla="*/ 176 h 821"/>
                  <a:gd name="T18" fmla="*/ 773 w 821"/>
                  <a:gd name="T19" fmla="*/ 218 h 821"/>
                  <a:gd name="T20" fmla="*/ 794 w 821"/>
                  <a:gd name="T21" fmla="*/ 263 h 821"/>
                  <a:gd name="T22" fmla="*/ 809 w 821"/>
                  <a:gd name="T23" fmla="*/ 310 h 821"/>
                  <a:gd name="T24" fmla="*/ 818 w 821"/>
                  <a:gd name="T25" fmla="*/ 360 h 821"/>
                  <a:gd name="T26" fmla="*/ 821 w 821"/>
                  <a:gd name="T27" fmla="*/ 411 h 821"/>
                  <a:gd name="T28" fmla="*/ 818 w 821"/>
                  <a:gd name="T29" fmla="*/ 462 h 821"/>
                  <a:gd name="T30" fmla="*/ 809 w 821"/>
                  <a:gd name="T31" fmla="*/ 512 h 821"/>
                  <a:gd name="T32" fmla="*/ 794 w 821"/>
                  <a:gd name="T33" fmla="*/ 560 h 821"/>
                  <a:gd name="T34" fmla="*/ 773 w 821"/>
                  <a:gd name="T35" fmla="*/ 604 h 821"/>
                  <a:gd name="T36" fmla="*/ 748 w 821"/>
                  <a:gd name="T37" fmla="*/ 645 h 821"/>
                  <a:gd name="T38" fmla="*/ 718 w 821"/>
                  <a:gd name="T39" fmla="*/ 683 h 821"/>
                  <a:gd name="T40" fmla="*/ 683 w 821"/>
                  <a:gd name="T41" fmla="*/ 718 h 821"/>
                  <a:gd name="T42" fmla="*/ 645 w 821"/>
                  <a:gd name="T43" fmla="*/ 748 h 821"/>
                  <a:gd name="T44" fmla="*/ 604 w 821"/>
                  <a:gd name="T45" fmla="*/ 773 h 821"/>
                  <a:gd name="T46" fmla="*/ 560 w 821"/>
                  <a:gd name="T47" fmla="*/ 794 h 821"/>
                  <a:gd name="T48" fmla="*/ 512 w 821"/>
                  <a:gd name="T49" fmla="*/ 809 h 821"/>
                  <a:gd name="T50" fmla="*/ 462 w 821"/>
                  <a:gd name="T51" fmla="*/ 818 h 821"/>
                  <a:gd name="T52" fmla="*/ 411 w 821"/>
                  <a:gd name="T53" fmla="*/ 821 h 821"/>
                  <a:gd name="T54" fmla="*/ 360 w 821"/>
                  <a:gd name="T55" fmla="*/ 818 h 821"/>
                  <a:gd name="T56" fmla="*/ 310 w 821"/>
                  <a:gd name="T57" fmla="*/ 809 h 821"/>
                  <a:gd name="T58" fmla="*/ 263 w 821"/>
                  <a:gd name="T59" fmla="*/ 794 h 821"/>
                  <a:gd name="T60" fmla="*/ 218 w 821"/>
                  <a:gd name="T61" fmla="*/ 773 h 821"/>
                  <a:gd name="T62" fmla="*/ 176 w 821"/>
                  <a:gd name="T63" fmla="*/ 748 h 821"/>
                  <a:gd name="T64" fmla="*/ 139 w 821"/>
                  <a:gd name="T65" fmla="*/ 718 h 821"/>
                  <a:gd name="T66" fmla="*/ 104 w 821"/>
                  <a:gd name="T67" fmla="*/ 683 h 821"/>
                  <a:gd name="T68" fmla="*/ 74 w 821"/>
                  <a:gd name="T69" fmla="*/ 645 h 821"/>
                  <a:gd name="T70" fmla="*/ 49 w 821"/>
                  <a:gd name="T71" fmla="*/ 604 h 821"/>
                  <a:gd name="T72" fmla="*/ 29 w 821"/>
                  <a:gd name="T73" fmla="*/ 560 h 821"/>
                  <a:gd name="T74" fmla="*/ 13 w 821"/>
                  <a:gd name="T75" fmla="*/ 512 h 821"/>
                  <a:gd name="T76" fmla="*/ 3 w 821"/>
                  <a:gd name="T77" fmla="*/ 462 h 821"/>
                  <a:gd name="T78" fmla="*/ 0 w 821"/>
                  <a:gd name="T79" fmla="*/ 411 h 821"/>
                  <a:gd name="T80" fmla="*/ 3 w 821"/>
                  <a:gd name="T81" fmla="*/ 360 h 821"/>
                  <a:gd name="T82" fmla="*/ 13 w 821"/>
                  <a:gd name="T83" fmla="*/ 310 h 821"/>
                  <a:gd name="T84" fmla="*/ 29 w 821"/>
                  <a:gd name="T85" fmla="*/ 263 h 821"/>
                  <a:gd name="T86" fmla="*/ 49 w 821"/>
                  <a:gd name="T87" fmla="*/ 218 h 821"/>
                  <a:gd name="T88" fmla="*/ 74 w 821"/>
                  <a:gd name="T89" fmla="*/ 176 h 821"/>
                  <a:gd name="T90" fmla="*/ 104 w 821"/>
                  <a:gd name="T91" fmla="*/ 139 h 821"/>
                  <a:gd name="T92" fmla="*/ 139 w 821"/>
                  <a:gd name="T93" fmla="*/ 104 h 821"/>
                  <a:gd name="T94" fmla="*/ 176 w 821"/>
                  <a:gd name="T95" fmla="*/ 74 h 821"/>
                  <a:gd name="T96" fmla="*/ 218 w 821"/>
                  <a:gd name="T97" fmla="*/ 49 h 821"/>
                  <a:gd name="T98" fmla="*/ 263 w 821"/>
                  <a:gd name="T99" fmla="*/ 29 h 821"/>
                  <a:gd name="T100" fmla="*/ 310 w 821"/>
                  <a:gd name="T101" fmla="*/ 13 h 821"/>
                  <a:gd name="T102" fmla="*/ 360 w 821"/>
                  <a:gd name="T103" fmla="*/ 3 h 821"/>
                  <a:gd name="T104" fmla="*/ 411 w 821"/>
                  <a:gd name="T105"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1" h="821">
                    <a:moveTo>
                      <a:pt x="411" y="0"/>
                    </a:moveTo>
                    <a:lnTo>
                      <a:pt x="462" y="3"/>
                    </a:lnTo>
                    <a:lnTo>
                      <a:pt x="512" y="13"/>
                    </a:lnTo>
                    <a:lnTo>
                      <a:pt x="560" y="29"/>
                    </a:lnTo>
                    <a:lnTo>
                      <a:pt x="604" y="49"/>
                    </a:lnTo>
                    <a:lnTo>
                      <a:pt x="645" y="74"/>
                    </a:lnTo>
                    <a:lnTo>
                      <a:pt x="683" y="104"/>
                    </a:lnTo>
                    <a:lnTo>
                      <a:pt x="718" y="139"/>
                    </a:lnTo>
                    <a:lnTo>
                      <a:pt x="748" y="176"/>
                    </a:lnTo>
                    <a:lnTo>
                      <a:pt x="773" y="218"/>
                    </a:lnTo>
                    <a:lnTo>
                      <a:pt x="794" y="263"/>
                    </a:lnTo>
                    <a:lnTo>
                      <a:pt x="809" y="310"/>
                    </a:lnTo>
                    <a:lnTo>
                      <a:pt x="818" y="360"/>
                    </a:lnTo>
                    <a:lnTo>
                      <a:pt x="821" y="411"/>
                    </a:lnTo>
                    <a:lnTo>
                      <a:pt x="818" y="462"/>
                    </a:lnTo>
                    <a:lnTo>
                      <a:pt x="809" y="512"/>
                    </a:lnTo>
                    <a:lnTo>
                      <a:pt x="794" y="560"/>
                    </a:lnTo>
                    <a:lnTo>
                      <a:pt x="773" y="604"/>
                    </a:lnTo>
                    <a:lnTo>
                      <a:pt x="748" y="645"/>
                    </a:lnTo>
                    <a:lnTo>
                      <a:pt x="718" y="683"/>
                    </a:lnTo>
                    <a:lnTo>
                      <a:pt x="683" y="718"/>
                    </a:lnTo>
                    <a:lnTo>
                      <a:pt x="645" y="748"/>
                    </a:lnTo>
                    <a:lnTo>
                      <a:pt x="604" y="773"/>
                    </a:lnTo>
                    <a:lnTo>
                      <a:pt x="560" y="794"/>
                    </a:lnTo>
                    <a:lnTo>
                      <a:pt x="512" y="809"/>
                    </a:lnTo>
                    <a:lnTo>
                      <a:pt x="462" y="818"/>
                    </a:lnTo>
                    <a:lnTo>
                      <a:pt x="411" y="821"/>
                    </a:lnTo>
                    <a:lnTo>
                      <a:pt x="360" y="818"/>
                    </a:lnTo>
                    <a:lnTo>
                      <a:pt x="310" y="809"/>
                    </a:lnTo>
                    <a:lnTo>
                      <a:pt x="263" y="794"/>
                    </a:lnTo>
                    <a:lnTo>
                      <a:pt x="218" y="773"/>
                    </a:lnTo>
                    <a:lnTo>
                      <a:pt x="176" y="748"/>
                    </a:lnTo>
                    <a:lnTo>
                      <a:pt x="139" y="718"/>
                    </a:lnTo>
                    <a:lnTo>
                      <a:pt x="104" y="683"/>
                    </a:lnTo>
                    <a:lnTo>
                      <a:pt x="74" y="645"/>
                    </a:lnTo>
                    <a:lnTo>
                      <a:pt x="49" y="604"/>
                    </a:lnTo>
                    <a:lnTo>
                      <a:pt x="29" y="560"/>
                    </a:lnTo>
                    <a:lnTo>
                      <a:pt x="13" y="512"/>
                    </a:lnTo>
                    <a:lnTo>
                      <a:pt x="3" y="462"/>
                    </a:lnTo>
                    <a:lnTo>
                      <a:pt x="0" y="411"/>
                    </a:lnTo>
                    <a:lnTo>
                      <a:pt x="3" y="360"/>
                    </a:lnTo>
                    <a:lnTo>
                      <a:pt x="13" y="310"/>
                    </a:lnTo>
                    <a:lnTo>
                      <a:pt x="29" y="263"/>
                    </a:lnTo>
                    <a:lnTo>
                      <a:pt x="49" y="218"/>
                    </a:lnTo>
                    <a:lnTo>
                      <a:pt x="74" y="176"/>
                    </a:lnTo>
                    <a:lnTo>
                      <a:pt x="104" y="139"/>
                    </a:lnTo>
                    <a:lnTo>
                      <a:pt x="139" y="104"/>
                    </a:lnTo>
                    <a:lnTo>
                      <a:pt x="176" y="74"/>
                    </a:lnTo>
                    <a:lnTo>
                      <a:pt x="218" y="49"/>
                    </a:lnTo>
                    <a:lnTo>
                      <a:pt x="263" y="29"/>
                    </a:lnTo>
                    <a:lnTo>
                      <a:pt x="310" y="13"/>
                    </a:lnTo>
                    <a:lnTo>
                      <a:pt x="360" y="3"/>
                    </a:lnTo>
                    <a:lnTo>
                      <a:pt x="411" y="0"/>
                    </a:lnTo>
                    <a:close/>
                  </a:path>
                </a:pathLst>
              </a:custGeom>
              <a:grpFill/>
              <a:ln w="0">
                <a:noFill/>
                <a:prstDash val="solid"/>
                <a:round/>
              </a:ln>
            </p:spPr>
            <p:txBody>
              <a:bodyPr vert="horz" wrap="square" lIns="91440" tIns="45720" rIns="91440" bIns="45720" numCol="1" anchor="t" anchorCtr="0" compatLnSpc="1"/>
              <a:lstStyle/>
              <a:p>
                <a:endParaRPr lang="en-US" dirty="0">
                  <a:solidFill>
                    <a:schemeClr val="bg1"/>
                  </a:solidFill>
                  <a:cs typeface="+mn-ea"/>
                  <a:sym typeface="+mn-lt"/>
                </a:endParaRPr>
              </a:p>
            </p:txBody>
          </p:sp>
          <p:sp>
            <p:nvSpPr>
              <p:cNvPr id="129" name="Freeform 940"/>
              <p:cNvSpPr/>
              <p:nvPr/>
            </p:nvSpPr>
            <p:spPr bwMode="auto">
              <a:xfrm>
                <a:off x="6365" y="431"/>
                <a:ext cx="33" cy="84"/>
              </a:xfrm>
              <a:custGeom>
                <a:avLst/>
                <a:gdLst>
                  <a:gd name="T0" fmla="*/ 49 w 197"/>
                  <a:gd name="T1" fmla="*/ 0 h 505"/>
                  <a:gd name="T2" fmla="*/ 149 w 197"/>
                  <a:gd name="T3" fmla="*/ 0 h 505"/>
                  <a:gd name="T4" fmla="*/ 163 w 197"/>
                  <a:gd name="T5" fmla="*/ 1 h 505"/>
                  <a:gd name="T6" fmla="*/ 175 w 197"/>
                  <a:gd name="T7" fmla="*/ 6 h 505"/>
                  <a:gd name="T8" fmla="*/ 186 w 197"/>
                  <a:gd name="T9" fmla="*/ 14 h 505"/>
                  <a:gd name="T10" fmla="*/ 194 w 197"/>
                  <a:gd name="T11" fmla="*/ 27 h 505"/>
                  <a:gd name="T12" fmla="*/ 197 w 197"/>
                  <a:gd name="T13" fmla="*/ 42 h 505"/>
                  <a:gd name="T14" fmla="*/ 197 w 197"/>
                  <a:gd name="T15" fmla="*/ 56 h 505"/>
                  <a:gd name="T16" fmla="*/ 192 w 197"/>
                  <a:gd name="T17" fmla="*/ 70 h 505"/>
                  <a:gd name="T18" fmla="*/ 138 w 197"/>
                  <a:gd name="T19" fmla="*/ 151 h 505"/>
                  <a:gd name="T20" fmla="*/ 163 w 197"/>
                  <a:gd name="T21" fmla="*/ 363 h 505"/>
                  <a:gd name="T22" fmla="*/ 114 w 197"/>
                  <a:gd name="T23" fmla="*/ 495 h 505"/>
                  <a:gd name="T24" fmla="*/ 109 w 197"/>
                  <a:gd name="T25" fmla="*/ 501 h 505"/>
                  <a:gd name="T26" fmla="*/ 103 w 197"/>
                  <a:gd name="T27" fmla="*/ 505 h 505"/>
                  <a:gd name="T28" fmla="*/ 96 w 197"/>
                  <a:gd name="T29" fmla="*/ 505 h 505"/>
                  <a:gd name="T30" fmla="*/ 89 w 197"/>
                  <a:gd name="T31" fmla="*/ 501 h 505"/>
                  <a:gd name="T32" fmla="*/ 85 w 197"/>
                  <a:gd name="T33" fmla="*/ 495 h 505"/>
                  <a:gd name="T34" fmla="*/ 35 w 197"/>
                  <a:gd name="T35" fmla="*/ 363 h 505"/>
                  <a:gd name="T36" fmla="*/ 60 w 197"/>
                  <a:gd name="T37" fmla="*/ 151 h 505"/>
                  <a:gd name="T38" fmla="*/ 7 w 197"/>
                  <a:gd name="T39" fmla="*/ 70 h 505"/>
                  <a:gd name="T40" fmla="*/ 1 w 197"/>
                  <a:gd name="T41" fmla="*/ 56 h 505"/>
                  <a:gd name="T42" fmla="*/ 0 w 197"/>
                  <a:gd name="T43" fmla="*/ 42 h 505"/>
                  <a:gd name="T44" fmla="*/ 5 w 197"/>
                  <a:gd name="T45" fmla="*/ 27 h 505"/>
                  <a:gd name="T46" fmla="*/ 13 w 197"/>
                  <a:gd name="T47" fmla="*/ 14 h 505"/>
                  <a:gd name="T48" fmla="*/ 23 w 197"/>
                  <a:gd name="T49" fmla="*/ 6 h 505"/>
                  <a:gd name="T50" fmla="*/ 35 w 197"/>
                  <a:gd name="T51" fmla="*/ 1 h 505"/>
                  <a:gd name="T52" fmla="*/ 49 w 197"/>
                  <a:gd name="T53"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7" h="505">
                    <a:moveTo>
                      <a:pt x="49" y="0"/>
                    </a:moveTo>
                    <a:lnTo>
                      <a:pt x="149" y="0"/>
                    </a:lnTo>
                    <a:lnTo>
                      <a:pt x="163" y="1"/>
                    </a:lnTo>
                    <a:lnTo>
                      <a:pt x="175" y="6"/>
                    </a:lnTo>
                    <a:lnTo>
                      <a:pt x="186" y="14"/>
                    </a:lnTo>
                    <a:lnTo>
                      <a:pt x="194" y="27"/>
                    </a:lnTo>
                    <a:lnTo>
                      <a:pt x="197" y="42"/>
                    </a:lnTo>
                    <a:lnTo>
                      <a:pt x="197" y="56"/>
                    </a:lnTo>
                    <a:lnTo>
                      <a:pt x="192" y="70"/>
                    </a:lnTo>
                    <a:lnTo>
                      <a:pt x="138" y="151"/>
                    </a:lnTo>
                    <a:lnTo>
                      <a:pt x="163" y="363"/>
                    </a:lnTo>
                    <a:lnTo>
                      <a:pt x="114" y="495"/>
                    </a:lnTo>
                    <a:lnTo>
                      <a:pt x="109" y="501"/>
                    </a:lnTo>
                    <a:lnTo>
                      <a:pt x="103" y="505"/>
                    </a:lnTo>
                    <a:lnTo>
                      <a:pt x="96" y="505"/>
                    </a:lnTo>
                    <a:lnTo>
                      <a:pt x="89" y="501"/>
                    </a:lnTo>
                    <a:lnTo>
                      <a:pt x="85" y="495"/>
                    </a:lnTo>
                    <a:lnTo>
                      <a:pt x="35" y="363"/>
                    </a:lnTo>
                    <a:lnTo>
                      <a:pt x="60" y="151"/>
                    </a:lnTo>
                    <a:lnTo>
                      <a:pt x="7" y="70"/>
                    </a:lnTo>
                    <a:lnTo>
                      <a:pt x="1" y="56"/>
                    </a:lnTo>
                    <a:lnTo>
                      <a:pt x="0" y="42"/>
                    </a:lnTo>
                    <a:lnTo>
                      <a:pt x="5" y="27"/>
                    </a:lnTo>
                    <a:lnTo>
                      <a:pt x="13" y="14"/>
                    </a:lnTo>
                    <a:lnTo>
                      <a:pt x="23" y="6"/>
                    </a:lnTo>
                    <a:lnTo>
                      <a:pt x="35" y="1"/>
                    </a:lnTo>
                    <a:lnTo>
                      <a:pt x="49" y="0"/>
                    </a:lnTo>
                    <a:close/>
                  </a:path>
                </a:pathLst>
              </a:custGeom>
              <a:grpFill/>
              <a:ln w="0">
                <a:noFill/>
                <a:prstDash val="solid"/>
                <a:round/>
              </a:ln>
            </p:spPr>
            <p:txBody>
              <a:bodyPr vert="horz" wrap="square" lIns="91440" tIns="45720" rIns="91440" bIns="45720" numCol="1" anchor="t" anchorCtr="0" compatLnSpc="1"/>
              <a:lstStyle/>
              <a:p>
                <a:endParaRPr lang="en-US" dirty="0">
                  <a:solidFill>
                    <a:schemeClr val="bg1"/>
                  </a:solidFill>
                  <a:cs typeface="+mn-ea"/>
                  <a:sym typeface="+mn-lt"/>
                </a:endParaRPr>
              </a:p>
            </p:txBody>
          </p:sp>
          <p:sp>
            <p:nvSpPr>
              <p:cNvPr id="130" name="Freeform 941"/>
              <p:cNvSpPr/>
              <p:nvPr/>
            </p:nvSpPr>
            <p:spPr bwMode="auto">
              <a:xfrm>
                <a:off x="6266" y="431"/>
                <a:ext cx="231" cy="160"/>
              </a:xfrm>
              <a:custGeom>
                <a:avLst/>
                <a:gdLst>
                  <a:gd name="T0" fmla="*/ 375 w 1381"/>
                  <a:gd name="T1" fmla="*/ 0 h 962"/>
                  <a:gd name="T2" fmla="*/ 387 w 1381"/>
                  <a:gd name="T3" fmla="*/ 2 h 962"/>
                  <a:gd name="T4" fmla="*/ 399 w 1381"/>
                  <a:gd name="T5" fmla="*/ 7 h 962"/>
                  <a:gd name="T6" fmla="*/ 407 w 1381"/>
                  <a:gd name="T7" fmla="*/ 17 h 962"/>
                  <a:gd name="T8" fmla="*/ 413 w 1381"/>
                  <a:gd name="T9" fmla="*/ 27 h 962"/>
                  <a:gd name="T10" fmla="*/ 690 w 1381"/>
                  <a:gd name="T11" fmla="*/ 786 h 962"/>
                  <a:gd name="T12" fmla="*/ 966 w 1381"/>
                  <a:gd name="T13" fmla="*/ 27 h 962"/>
                  <a:gd name="T14" fmla="*/ 973 w 1381"/>
                  <a:gd name="T15" fmla="*/ 17 h 962"/>
                  <a:gd name="T16" fmla="*/ 982 w 1381"/>
                  <a:gd name="T17" fmla="*/ 8 h 962"/>
                  <a:gd name="T18" fmla="*/ 993 w 1381"/>
                  <a:gd name="T19" fmla="*/ 2 h 962"/>
                  <a:gd name="T20" fmla="*/ 1005 w 1381"/>
                  <a:gd name="T21" fmla="*/ 0 h 962"/>
                  <a:gd name="T22" fmla="*/ 1018 w 1381"/>
                  <a:gd name="T23" fmla="*/ 2 h 962"/>
                  <a:gd name="T24" fmla="*/ 1133 w 1381"/>
                  <a:gd name="T25" fmla="*/ 37 h 962"/>
                  <a:gd name="T26" fmla="*/ 1176 w 1381"/>
                  <a:gd name="T27" fmla="*/ 55 h 962"/>
                  <a:gd name="T28" fmla="*/ 1216 w 1381"/>
                  <a:gd name="T29" fmla="*/ 77 h 962"/>
                  <a:gd name="T30" fmla="*/ 1252 w 1381"/>
                  <a:gd name="T31" fmla="*/ 103 h 962"/>
                  <a:gd name="T32" fmla="*/ 1285 w 1381"/>
                  <a:gd name="T33" fmla="*/ 134 h 962"/>
                  <a:gd name="T34" fmla="*/ 1313 w 1381"/>
                  <a:gd name="T35" fmla="*/ 168 h 962"/>
                  <a:gd name="T36" fmla="*/ 1336 w 1381"/>
                  <a:gd name="T37" fmla="*/ 205 h 962"/>
                  <a:gd name="T38" fmla="*/ 1355 w 1381"/>
                  <a:gd name="T39" fmla="*/ 245 h 962"/>
                  <a:gd name="T40" fmla="*/ 1370 w 1381"/>
                  <a:gd name="T41" fmla="*/ 287 h 962"/>
                  <a:gd name="T42" fmla="*/ 1378 w 1381"/>
                  <a:gd name="T43" fmla="*/ 331 h 962"/>
                  <a:gd name="T44" fmla="*/ 1381 w 1381"/>
                  <a:gd name="T45" fmla="*/ 377 h 962"/>
                  <a:gd name="T46" fmla="*/ 1381 w 1381"/>
                  <a:gd name="T47" fmla="*/ 904 h 962"/>
                  <a:gd name="T48" fmla="*/ 1378 w 1381"/>
                  <a:gd name="T49" fmla="*/ 922 h 962"/>
                  <a:gd name="T50" fmla="*/ 1370 w 1381"/>
                  <a:gd name="T51" fmla="*/ 938 h 962"/>
                  <a:gd name="T52" fmla="*/ 1357 w 1381"/>
                  <a:gd name="T53" fmla="*/ 951 h 962"/>
                  <a:gd name="T54" fmla="*/ 1341 w 1381"/>
                  <a:gd name="T55" fmla="*/ 959 h 962"/>
                  <a:gd name="T56" fmla="*/ 1322 w 1381"/>
                  <a:gd name="T57" fmla="*/ 962 h 962"/>
                  <a:gd name="T58" fmla="*/ 57 w 1381"/>
                  <a:gd name="T59" fmla="*/ 962 h 962"/>
                  <a:gd name="T60" fmla="*/ 40 w 1381"/>
                  <a:gd name="T61" fmla="*/ 959 h 962"/>
                  <a:gd name="T62" fmla="*/ 23 w 1381"/>
                  <a:gd name="T63" fmla="*/ 951 h 962"/>
                  <a:gd name="T64" fmla="*/ 10 w 1381"/>
                  <a:gd name="T65" fmla="*/ 938 h 962"/>
                  <a:gd name="T66" fmla="*/ 2 w 1381"/>
                  <a:gd name="T67" fmla="*/ 922 h 962"/>
                  <a:gd name="T68" fmla="*/ 0 w 1381"/>
                  <a:gd name="T69" fmla="*/ 904 h 962"/>
                  <a:gd name="T70" fmla="*/ 0 w 1381"/>
                  <a:gd name="T71" fmla="*/ 377 h 962"/>
                  <a:gd name="T72" fmla="*/ 2 w 1381"/>
                  <a:gd name="T73" fmla="*/ 331 h 962"/>
                  <a:gd name="T74" fmla="*/ 11 w 1381"/>
                  <a:gd name="T75" fmla="*/ 287 h 962"/>
                  <a:gd name="T76" fmla="*/ 25 w 1381"/>
                  <a:gd name="T77" fmla="*/ 245 h 962"/>
                  <a:gd name="T78" fmla="*/ 44 w 1381"/>
                  <a:gd name="T79" fmla="*/ 205 h 962"/>
                  <a:gd name="T80" fmla="*/ 68 w 1381"/>
                  <a:gd name="T81" fmla="*/ 168 h 962"/>
                  <a:gd name="T82" fmla="*/ 96 w 1381"/>
                  <a:gd name="T83" fmla="*/ 134 h 962"/>
                  <a:gd name="T84" fmla="*/ 129 w 1381"/>
                  <a:gd name="T85" fmla="*/ 103 h 962"/>
                  <a:gd name="T86" fmla="*/ 165 w 1381"/>
                  <a:gd name="T87" fmla="*/ 77 h 962"/>
                  <a:gd name="T88" fmla="*/ 205 w 1381"/>
                  <a:gd name="T89" fmla="*/ 54 h 962"/>
                  <a:gd name="T90" fmla="*/ 248 w 1381"/>
                  <a:gd name="T91" fmla="*/ 37 h 962"/>
                  <a:gd name="T92" fmla="*/ 362 w 1381"/>
                  <a:gd name="T93" fmla="*/ 2 h 962"/>
                  <a:gd name="T94" fmla="*/ 368 w 1381"/>
                  <a:gd name="T95" fmla="*/ 1 h 962"/>
                  <a:gd name="T96" fmla="*/ 375 w 1381"/>
                  <a:gd name="T97" fmla="*/ 0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81" h="962">
                    <a:moveTo>
                      <a:pt x="375" y="0"/>
                    </a:moveTo>
                    <a:lnTo>
                      <a:pt x="387" y="2"/>
                    </a:lnTo>
                    <a:lnTo>
                      <a:pt x="399" y="7"/>
                    </a:lnTo>
                    <a:lnTo>
                      <a:pt x="407" y="17"/>
                    </a:lnTo>
                    <a:lnTo>
                      <a:pt x="413" y="27"/>
                    </a:lnTo>
                    <a:lnTo>
                      <a:pt x="690" y="786"/>
                    </a:lnTo>
                    <a:lnTo>
                      <a:pt x="966" y="27"/>
                    </a:lnTo>
                    <a:lnTo>
                      <a:pt x="973" y="17"/>
                    </a:lnTo>
                    <a:lnTo>
                      <a:pt x="982" y="8"/>
                    </a:lnTo>
                    <a:lnTo>
                      <a:pt x="993" y="2"/>
                    </a:lnTo>
                    <a:lnTo>
                      <a:pt x="1005" y="0"/>
                    </a:lnTo>
                    <a:lnTo>
                      <a:pt x="1018" y="2"/>
                    </a:lnTo>
                    <a:lnTo>
                      <a:pt x="1133" y="37"/>
                    </a:lnTo>
                    <a:lnTo>
                      <a:pt x="1176" y="55"/>
                    </a:lnTo>
                    <a:lnTo>
                      <a:pt x="1216" y="77"/>
                    </a:lnTo>
                    <a:lnTo>
                      <a:pt x="1252" y="103"/>
                    </a:lnTo>
                    <a:lnTo>
                      <a:pt x="1285" y="134"/>
                    </a:lnTo>
                    <a:lnTo>
                      <a:pt x="1313" y="168"/>
                    </a:lnTo>
                    <a:lnTo>
                      <a:pt x="1336" y="205"/>
                    </a:lnTo>
                    <a:lnTo>
                      <a:pt x="1355" y="245"/>
                    </a:lnTo>
                    <a:lnTo>
                      <a:pt x="1370" y="287"/>
                    </a:lnTo>
                    <a:lnTo>
                      <a:pt x="1378" y="331"/>
                    </a:lnTo>
                    <a:lnTo>
                      <a:pt x="1381" y="377"/>
                    </a:lnTo>
                    <a:lnTo>
                      <a:pt x="1381" y="904"/>
                    </a:lnTo>
                    <a:lnTo>
                      <a:pt x="1378" y="922"/>
                    </a:lnTo>
                    <a:lnTo>
                      <a:pt x="1370" y="938"/>
                    </a:lnTo>
                    <a:lnTo>
                      <a:pt x="1357" y="951"/>
                    </a:lnTo>
                    <a:lnTo>
                      <a:pt x="1341" y="959"/>
                    </a:lnTo>
                    <a:lnTo>
                      <a:pt x="1322" y="962"/>
                    </a:lnTo>
                    <a:lnTo>
                      <a:pt x="57" y="962"/>
                    </a:lnTo>
                    <a:lnTo>
                      <a:pt x="40" y="959"/>
                    </a:lnTo>
                    <a:lnTo>
                      <a:pt x="23" y="951"/>
                    </a:lnTo>
                    <a:lnTo>
                      <a:pt x="10" y="938"/>
                    </a:lnTo>
                    <a:lnTo>
                      <a:pt x="2" y="922"/>
                    </a:lnTo>
                    <a:lnTo>
                      <a:pt x="0" y="904"/>
                    </a:lnTo>
                    <a:lnTo>
                      <a:pt x="0" y="377"/>
                    </a:lnTo>
                    <a:lnTo>
                      <a:pt x="2" y="331"/>
                    </a:lnTo>
                    <a:lnTo>
                      <a:pt x="11" y="287"/>
                    </a:lnTo>
                    <a:lnTo>
                      <a:pt x="25" y="245"/>
                    </a:lnTo>
                    <a:lnTo>
                      <a:pt x="44" y="205"/>
                    </a:lnTo>
                    <a:lnTo>
                      <a:pt x="68" y="168"/>
                    </a:lnTo>
                    <a:lnTo>
                      <a:pt x="96" y="134"/>
                    </a:lnTo>
                    <a:lnTo>
                      <a:pt x="129" y="103"/>
                    </a:lnTo>
                    <a:lnTo>
                      <a:pt x="165" y="77"/>
                    </a:lnTo>
                    <a:lnTo>
                      <a:pt x="205" y="54"/>
                    </a:lnTo>
                    <a:lnTo>
                      <a:pt x="248" y="37"/>
                    </a:lnTo>
                    <a:lnTo>
                      <a:pt x="362" y="2"/>
                    </a:lnTo>
                    <a:lnTo>
                      <a:pt x="368" y="1"/>
                    </a:lnTo>
                    <a:lnTo>
                      <a:pt x="375" y="0"/>
                    </a:lnTo>
                    <a:close/>
                  </a:path>
                </a:pathLst>
              </a:custGeom>
              <a:grpFill/>
              <a:ln w="0">
                <a:noFill/>
                <a:prstDash val="solid"/>
                <a:round/>
              </a:ln>
            </p:spPr>
            <p:txBody>
              <a:bodyPr vert="horz" wrap="square" lIns="91440" tIns="45720" rIns="91440" bIns="45720" numCol="1" anchor="t" anchorCtr="0" compatLnSpc="1"/>
              <a:lstStyle/>
              <a:p>
                <a:endParaRPr lang="en-US" dirty="0">
                  <a:solidFill>
                    <a:schemeClr val="bg1"/>
                  </a:solidFill>
                  <a:cs typeface="+mn-ea"/>
                  <a:sym typeface="+mn-lt"/>
                </a:endParaRPr>
              </a:p>
            </p:txBody>
          </p:sp>
          <p:sp>
            <p:nvSpPr>
              <p:cNvPr id="131" name="Freeform 942"/>
              <p:cNvSpPr/>
              <p:nvPr/>
            </p:nvSpPr>
            <p:spPr bwMode="auto">
              <a:xfrm>
                <a:off x="6094" y="309"/>
                <a:ext cx="137" cy="137"/>
              </a:xfrm>
              <a:custGeom>
                <a:avLst/>
                <a:gdLst>
                  <a:gd name="T0" fmla="*/ 411 w 821"/>
                  <a:gd name="T1" fmla="*/ 0 h 821"/>
                  <a:gd name="T2" fmla="*/ 462 w 821"/>
                  <a:gd name="T3" fmla="*/ 3 h 821"/>
                  <a:gd name="T4" fmla="*/ 511 w 821"/>
                  <a:gd name="T5" fmla="*/ 12 h 821"/>
                  <a:gd name="T6" fmla="*/ 559 w 821"/>
                  <a:gd name="T7" fmla="*/ 27 h 821"/>
                  <a:gd name="T8" fmla="*/ 603 w 821"/>
                  <a:gd name="T9" fmla="*/ 48 h 821"/>
                  <a:gd name="T10" fmla="*/ 645 w 821"/>
                  <a:gd name="T11" fmla="*/ 73 h 821"/>
                  <a:gd name="T12" fmla="*/ 683 w 821"/>
                  <a:gd name="T13" fmla="*/ 104 h 821"/>
                  <a:gd name="T14" fmla="*/ 717 w 821"/>
                  <a:gd name="T15" fmla="*/ 137 h 821"/>
                  <a:gd name="T16" fmla="*/ 748 w 821"/>
                  <a:gd name="T17" fmla="*/ 176 h 821"/>
                  <a:gd name="T18" fmla="*/ 773 w 821"/>
                  <a:gd name="T19" fmla="*/ 217 h 821"/>
                  <a:gd name="T20" fmla="*/ 794 w 821"/>
                  <a:gd name="T21" fmla="*/ 262 h 821"/>
                  <a:gd name="T22" fmla="*/ 808 w 821"/>
                  <a:gd name="T23" fmla="*/ 309 h 821"/>
                  <a:gd name="T24" fmla="*/ 818 w 821"/>
                  <a:gd name="T25" fmla="*/ 358 h 821"/>
                  <a:gd name="T26" fmla="*/ 821 w 821"/>
                  <a:gd name="T27" fmla="*/ 410 h 821"/>
                  <a:gd name="T28" fmla="*/ 818 w 821"/>
                  <a:gd name="T29" fmla="*/ 462 h 821"/>
                  <a:gd name="T30" fmla="*/ 808 w 821"/>
                  <a:gd name="T31" fmla="*/ 511 h 821"/>
                  <a:gd name="T32" fmla="*/ 794 w 821"/>
                  <a:gd name="T33" fmla="*/ 558 h 821"/>
                  <a:gd name="T34" fmla="*/ 773 w 821"/>
                  <a:gd name="T35" fmla="*/ 603 h 821"/>
                  <a:gd name="T36" fmla="*/ 748 w 821"/>
                  <a:gd name="T37" fmla="*/ 644 h 821"/>
                  <a:gd name="T38" fmla="*/ 717 w 821"/>
                  <a:gd name="T39" fmla="*/ 683 h 821"/>
                  <a:gd name="T40" fmla="*/ 683 w 821"/>
                  <a:gd name="T41" fmla="*/ 717 h 821"/>
                  <a:gd name="T42" fmla="*/ 645 w 821"/>
                  <a:gd name="T43" fmla="*/ 747 h 821"/>
                  <a:gd name="T44" fmla="*/ 603 w 821"/>
                  <a:gd name="T45" fmla="*/ 773 h 821"/>
                  <a:gd name="T46" fmla="*/ 559 w 821"/>
                  <a:gd name="T47" fmla="*/ 793 h 821"/>
                  <a:gd name="T48" fmla="*/ 511 w 821"/>
                  <a:gd name="T49" fmla="*/ 808 h 821"/>
                  <a:gd name="T50" fmla="*/ 462 w 821"/>
                  <a:gd name="T51" fmla="*/ 818 h 821"/>
                  <a:gd name="T52" fmla="*/ 411 w 821"/>
                  <a:gd name="T53" fmla="*/ 821 h 821"/>
                  <a:gd name="T54" fmla="*/ 359 w 821"/>
                  <a:gd name="T55" fmla="*/ 818 h 821"/>
                  <a:gd name="T56" fmla="*/ 310 w 821"/>
                  <a:gd name="T57" fmla="*/ 808 h 821"/>
                  <a:gd name="T58" fmla="*/ 263 w 821"/>
                  <a:gd name="T59" fmla="*/ 793 h 821"/>
                  <a:gd name="T60" fmla="*/ 218 w 821"/>
                  <a:gd name="T61" fmla="*/ 773 h 821"/>
                  <a:gd name="T62" fmla="*/ 176 w 821"/>
                  <a:gd name="T63" fmla="*/ 747 h 821"/>
                  <a:gd name="T64" fmla="*/ 138 w 821"/>
                  <a:gd name="T65" fmla="*/ 717 h 821"/>
                  <a:gd name="T66" fmla="*/ 104 w 821"/>
                  <a:gd name="T67" fmla="*/ 683 h 821"/>
                  <a:gd name="T68" fmla="*/ 73 w 821"/>
                  <a:gd name="T69" fmla="*/ 644 h 821"/>
                  <a:gd name="T70" fmla="*/ 48 w 821"/>
                  <a:gd name="T71" fmla="*/ 603 h 821"/>
                  <a:gd name="T72" fmla="*/ 27 w 821"/>
                  <a:gd name="T73" fmla="*/ 558 h 821"/>
                  <a:gd name="T74" fmla="*/ 13 w 821"/>
                  <a:gd name="T75" fmla="*/ 511 h 821"/>
                  <a:gd name="T76" fmla="*/ 3 w 821"/>
                  <a:gd name="T77" fmla="*/ 462 h 821"/>
                  <a:gd name="T78" fmla="*/ 0 w 821"/>
                  <a:gd name="T79" fmla="*/ 410 h 821"/>
                  <a:gd name="T80" fmla="*/ 3 w 821"/>
                  <a:gd name="T81" fmla="*/ 358 h 821"/>
                  <a:gd name="T82" fmla="*/ 13 w 821"/>
                  <a:gd name="T83" fmla="*/ 309 h 821"/>
                  <a:gd name="T84" fmla="*/ 27 w 821"/>
                  <a:gd name="T85" fmla="*/ 262 h 821"/>
                  <a:gd name="T86" fmla="*/ 48 w 821"/>
                  <a:gd name="T87" fmla="*/ 217 h 821"/>
                  <a:gd name="T88" fmla="*/ 73 w 821"/>
                  <a:gd name="T89" fmla="*/ 176 h 821"/>
                  <a:gd name="T90" fmla="*/ 104 w 821"/>
                  <a:gd name="T91" fmla="*/ 137 h 821"/>
                  <a:gd name="T92" fmla="*/ 138 w 821"/>
                  <a:gd name="T93" fmla="*/ 104 h 821"/>
                  <a:gd name="T94" fmla="*/ 176 w 821"/>
                  <a:gd name="T95" fmla="*/ 73 h 821"/>
                  <a:gd name="T96" fmla="*/ 218 w 821"/>
                  <a:gd name="T97" fmla="*/ 48 h 821"/>
                  <a:gd name="T98" fmla="*/ 263 w 821"/>
                  <a:gd name="T99" fmla="*/ 27 h 821"/>
                  <a:gd name="T100" fmla="*/ 310 w 821"/>
                  <a:gd name="T101" fmla="*/ 12 h 821"/>
                  <a:gd name="T102" fmla="*/ 359 w 821"/>
                  <a:gd name="T103" fmla="*/ 3 h 821"/>
                  <a:gd name="T104" fmla="*/ 411 w 821"/>
                  <a:gd name="T105"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1" h="821">
                    <a:moveTo>
                      <a:pt x="411" y="0"/>
                    </a:moveTo>
                    <a:lnTo>
                      <a:pt x="462" y="3"/>
                    </a:lnTo>
                    <a:lnTo>
                      <a:pt x="511" y="12"/>
                    </a:lnTo>
                    <a:lnTo>
                      <a:pt x="559" y="27"/>
                    </a:lnTo>
                    <a:lnTo>
                      <a:pt x="603" y="48"/>
                    </a:lnTo>
                    <a:lnTo>
                      <a:pt x="645" y="73"/>
                    </a:lnTo>
                    <a:lnTo>
                      <a:pt x="683" y="104"/>
                    </a:lnTo>
                    <a:lnTo>
                      <a:pt x="717" y="137"/>
                    </a:lnTo>
                    <a:lnTo>
                      <a:pt x="748" y="176"/>
                    </a:lnTo>
                    <a:lnTo>
                      <a:pt x="773" y="217"/>
                    </a:lnTo>
                    <a:lnTo>
                      <a:pt x="794" y="262"/>
                    </a:lnTo>
                    <a:lnTo>
                      <a:pt x="808" y="309"/>
                    </a:lnTo>
                    <a:lnTo>
                      <a:pt x="818" y="358"/>
                    </a:lnTo>
                    <a:lnTo>
                      <a:pt x="821" y="410"/>
                    </a:lnTo>
                    <a:lnTo>
                      <a:pt x="818" y="462"/>
                    </a:lnTo>
                    <a:lnTo>
                      <a:pt x="808" y="511"/>
                    </a:lnTo>
                    <a:lnTo>
                      <a:pt x="794" y="558"/>
                    </a:lnTo>
                    <a:lnTo>
                      <a:pt x="773" y="603"/>
                    </a:lnTo>
                    <a:lnTo>
                      <a:pt x="748" y="644"/>
                    </a:lnTo>
                    <a:lnTo>
                      <a:pt x="717" y="683"/>
                    </a:lnTo>
                    <a:lnTo>
                      <a:pt x="683" y="717"/>
                    </a:lnTo>
                    <a:lnTo>
                      <a:pt x="645" y="747"/>
                    </a:lnTo>
                    <a:lnTo>
                      <a:pt x="603" y="773"/>
                    </a:lnTo>
                    <a:lnTo>
                      <a:pt x="559" y="793"/>
                    </a:lnTo>
                    <a:lnTo>
                      <a:pt x="511" y="808"/>
                    </a:lnTo>
                    <a:lnTo>
                      <a:pt x="462" y="818"/>
                    </a:lnTo>
                    <a:lnTo>
                      <a:pt x="411" y="821"/>
                    </a:lnTo>
                    <a:lnTo>
                      <a:pt x="359" y="818"/>
                    </a:lnTo>
                    <a:lnTo>
                      <a:pt x="310" y="808"/>
                    </a:lnTo>
                    <a:lnTo>
                      <a:pt x="263" y="793"/>
                    </a:lnTo>
                    <a:lnTo>
                      <a:pt x="218" y="773"/>
                    </a:lnTo>
                    <a:lnTo>
                      <a:pt x="176" y="747"/>
                    </a:lnTo>
                    <a:lnTo>
                      <a:pt x="138" y="717"/>
                    </a:lnTo>
                    <a:lnTo>
                      <a:pt x="104" y="683"/>
                    </a:lnTo>
                    <a:lnTo>
                      <a:pt x="73" y="644"/>
                    </a:lnTo>
                    <a:lnTo>
                      <a:pt x="48" y="603"/>
                    </a:lnTo>
                    <a:lnTo>
                      <a:pt x="27" y="558"/>
                    </a:lnTo>
                    <a:lnTo>
                      <a:pt x="13" y="511"/>
                    </a:lnTo>
                    <a:lnTo>
                      <a:pt x="3" y="462"/>
                    </a:lnTo>
                    <a:lnTo>
                      <a:pt x="0" y="410"/>
                    </a:lnTo>
                    <a:lnTo>
                      <a:pt x="3" y="358"/>
                    </a:lnTo>
                    <a:lnTo>
                      <a:pt x="13" y="309"/>
                    </a:lnTo>
                    <a:lnTo>
                      <a:pt x="27" y="262"/>
                    </a:lnTo>
                    <a:lnTo>
                      <a:pt x="48" y="217"/>
                    </a:lnTo>
                    <a:lnTo>
                      <a:pt x="73" y="176"/>
                    </a:lnTo>
                    <a:lnTo>
                      <a:pt x="104" y="137"/>
                    </a:lnTo>
                    <a:lnTo>
                      <a:pt x="138" y="104"/>
                    </a:lnTo>
                    <a:lnTo>
                      <a:pt x="176" y="73"/>
                    </a:lnTo>
                    <a:lnTo>
                      <a:pt x="218" y="48"/>
                    </a:lnTo>
                    <a:lnTo>
                      <a:pt x="263" y="27"/>
                    </a:lnTo>
                    <a:lnTo>
                      <a:pt x="310" y="12"/>
                    </a:lnTo>
                    <a:lnTo>
                      <a:pt x="359" y="3"/>
                    </a:lnTo>
                    <a:lnTo>
                      <a:pt x="411" y="0"/>
                    </a:lnTo>
                    <a:close/>
                  </a:path>
                </a:pathLst>
              </a:custGeom>
              <a:grpFill/>
              <a:ln w="0">
                <a:noFill/>
                <a:prstDash val="solid"/>
                <a:round/>
              </a:ln>
            </p:spPr>
            <p:txBody>
              <a:bodyPr vert="horz" wrap="square" lIns="91440" tIns="45720" rIns="91440" bIns="45720" numCol="1" anchor="t" anchorCtr="0" compatLnSpc="1"/>
              <a:lstStyle/>
              <a:p>
                <a:endParaRPr lang="en-US" dirty="0">
                  <a:solidFill>
                    <a:schemeClr val="bg1"/>
                  </a:solidFill>
                  <a:cs typeface="+mn-ea"/>
                  <a:sym typeface="+mn-lt"/>
                </a:endParaRPr>
              </a:p>
            </p:txBody>
          </p:sp>
          <p:sp>
            <p:nvSpPr>
              <p:cNvPr id="132" name="Freeform 943"/>
              <p:cNvSpPr/>
              <p:nvPr/>
            </p:nvSpPr>
            <p:spPr bwMode="auto">
              <a:xfrm>
                <a:off x="6100" y="465"/>
                <a:ext cx="230" cy="382"/>
              </a:xfrm>
              <a:custGeom>
                <a:avLst/>
                <a:gdLst>
                  <a:gd name="T0" fmla="*/ 419 w 1375"/>
                  <a:gd name="T1" fmla="*/ 2 h 2291"/>
                  <a:gd name="T2" fmla="*/ 506 w 1375"/>
                  <a:gd name="T3" fmla="*/ 24 h 2291"/>
                  <a:gd name="T4" fmla="*/ 584 w 1375"/>
                  <a:gd name="T5" fmla="*/ 66 h 2291"/>
                  <a:gd name="T6" fmla="*/ 650 w 1375"/>
                  <a:gd name="T7" fmla="*/ 125 h 2291"/>
                  <a:gd name="T8" fmla="*/ 700 w 1375"/>
                  <a:gd name="T9" fmla="*/ 197 h 2291"/>
                  <a:gd name="T10" fmla="*/ 732 w 1375"/>
                  <a:gd name="T11" fmla="*/ 280 h 2291"/>
                  <a:gd name="T12" fmla="*/ 743 w 1375"/>
                  <a:gd name="T13" fmla="*/ 372 h 2291"/>
                  <a:gd name="T14" fmla="*/ 1070 w 1375"/>
                  <a:gd name="T15" fmla="*/ 1017 h 2291"/>
                  <a:gd name="T16" fmla="*/ 1158 w 1375"/>
                  <a:gd name="T17" fmla="*/ 1030 h 2291"/>
                  <a:gd name="T18" fmla="*/ 1237 w 1375"/>
                  <a:gd name="T19" fmla="*/ 1066 h 2291"/>
                  <a:gd name="T20" fmla="*/ 1300 w 1375"/>
                  <a:gd name="T21" fmla="*/ 1122 h 2291"/>
                  <a:gd name="T22" fmla="*/ 1347 w 1375"/>
                  <a:gd name="T23" fmla="*/ 1193 h 2291"/>
                  <a:gd name="T24" fmla="*/ 1372 w 1375"/>
                  <a:gd name="T25" fmla="*/ 1277 h 2291"/>
                  <a:gd name="T26" fmla="*/ 1375 w 1375"/>
                  <a:gd name="T27" fmla="*/ 2191 h 2291"/>
                  <a:gd name="T28" fmla="*/ 1364 w 1375"/>
                  <a:gd name="T29" fmla="*/ 2235 h 2291"/>
                  <a:gd name="T30" fmla="*/ 1337 w 1375"/>
                  <a:gd name="T31" fmla="*/ 2269 h 2291"/>
                  <a:gd name="T32" fmla="*/ 1297 w 1375"/>
                  <a:gd name="T33" fmla="*/ 2289 h 2291"/>
                  <a:gd name="T34" fmla="*/ 882 w 1375"/>
                  <a:gd name="T35" fmla="*/ 2291 h 2291"/>
                  <a:gd name="T36" fmla="*/ 838 w 1375"/>
                  <a:gd name="T37" fmla="*/ 2281 h 2291"/>
                  <a:gd name="T38" fmla="*/ 803 w 1375"/>
                  <a:gd name="T39" fmla="*/ 2254 h 2291"/>
                  <a:gd name="T40" fmla="*/ 784 w 1375"/>
                  <a:gd name="T41" fmla="*/ 2214 h 2291"/>
                  <a:gd name="T42" fmla="*/ 781 w 1375"/>
                  <a:gd name="T43" fmla="*/ 1605 h 2291"/>
                  <a:gd name="T44" fmla="*/ 309 w 1375"/>
                  <a:gd name="T45" fmla="*/ 1602 h 2291"/>
                  <a:gd name="T46" fmla="*/ 218 w 1375"/>
                  <a:gd name="T47" fmla="*/ 1578 h 2291"/>
                  <a:gd name="T48" fmla="*/ 139 w 1375"/>
                  <a:gd name="T49" fmla="*/ 1531 h 2291"/>
                  <a:gd name="T50" fmla="*/ 74 w 1375"/>
                  <a:gd name="T51" fmla="*/ 1467 h 2291"/>
                  <a:gd name="T52" fmla="*/ 28 w 1375"/>
                  <a:gd name="T53" fmla="*/ 1388 h 2291"/>
                  <a:gd name="T54" fmla="*/ 3 w 1375"/>
                  <a:gd name="T55" fmla="*/ 1297 h 2291"/>
                  <a:gd name="T56" fmla="*/ 0 w 1375"/>
                  <a:gd name="T57" fmla="*/ 372 h 2291"/>
                  <a:gd name="T58" fmla="*/ 11 w 1375"/>
                  <a:gd name="T59" fmla="*/ 280 h 2291"/>
                  <a:gd name="T60" fmla="*/ 44 w 1375"/>
                  <a:gd name="T61" fmla="*/ 197 h 2291"/>
                  <a:gd name="T62" fmla="*/ 94 w 1375"/>
                  <a:gd name="T63" fmla="*/ 125 h 2291"/>
                  <a:gd name="T64" fmla="*/ 159 w 1375"/>
                  <a:gd name="T65" fmla="*/ 66 h 2291"/>
                  <a:gd name="T66" fmla="*/ 237 w 1375"/>
                  <a:gd name="T67" fmla="*/ 24 h 2291"/>
                  <a:gd name="T68" fmla="*/ 325 w 1375"/>
                  <a:gd name="T69" fmla="*/ 2 h 2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5" h="2291">
                    <a:moveTo>
                      <a:pt x="372" y="0"/>
                    </a:moveTo>
                    <a:lnTo>
                      <a:pt x="419" y="2"/>
                    </a:lnTo>
                    <a:lnTo>
                      <a:pt x="464" y="10"/>
                    </a:lnTo>
                    <a:lnTo>
                      <a:pt x="506" y="24"/>
                    </a:lnTo>
                    <a:lnTo>
                      <a:pt x="546" y="43"/>
                    </a:lnTo>
                    <a:lnTo>
                      <a:pt x="584" y="66"/>
                    </a:lnTo>
                    <a:lnTo>
                      <a:pt x="619" y="93"/>
                    </a:lnTo>
                    <a:lnTo>
                      <a:pt x="650" y="125"/>
                    </a:lnTo>
                    <a:lnTo>
                      <a:pt x="677" y="159"/>
                    </a:lnTo>
                    <a:lnTo>
                      <a:pt x="700" y="197"/>
                    </a:lnTo>
                    <a:lnTo>
                      <a:pt x="718" y="237"/>
                    </a:lnTo>
                    <a:lnTo>
                      <a:pt x="732" y="280"/>
                    </a:lnTo>
                    <a:lnTo>
                      <a:pt x="740" y="325"/>
                    </a:lnTo>
                    <a:lnTo>
                      <a:pt x="743" y="372"/>
                    </a:lnTo>
                    <a:lnTo>
                      <a:pt x="743" y="1017"/>
                    </a:lnTo>
                    <a:lnTo>
                      <a:pt x="1070" y="1017"/>
                    </a:lnTo>
                    <a:lnTo>
                      <a:pt x="1115" y="1021"/>
                    </a:lnTo>
                    <a:lnTo>
                      <a:pt x="1158" y="1030"/>
                    </a:lnTo>
                    <a:lnTo>
                      <a:pt x="1199" y="1045"/>
                    </a:lnTo>
                    <a:lnTo>
                      <a:pt x="1237" y="1066"/>
                    </a:lnTo>
                    <a:lnTo>
                      <a:pt x="1270" y="1092"/>
                    </a:lnTo>
                    <a:lnTo>
                      <a:pt x="1300" y="1122"/>
                    </a:lnTo>
                    <a:lnTo>
                      <a:pt x="1326" y="1156"/>
                    </a:lnTo>
                    <a:lnTo>
                      <a:pt x="1347" y="1193"/>
                    </a:lnTo>
                    <a:lnTo>
                      <a:pt x="1362" y="1234"/>
                    </a:lnTo>
                    <a:lnTo>
                      <a:pt x="1372" y="1277"/>
                    </a:lnTo>
                    <a:lnTo>
                      <a:pt x="1375" y="1322"/>
                    </a:lnTo>
                    <a:lnTo>
                      <a:pt x="1375" y="2191"/>
                    </a:lnTo>
                    <a:lnTo>
                      <a:pt x="1372" y="2214"/>
                    </a:lnTo>
                    <a:lnTo>
                      <a:pt x="1364" y="2235"/>
                    </a:lnTo>
                    <a:lnTo>
                      <a:pt x="1353" y="2254"/>
                    </a:lnTo>
                    <a:lnTo>
                      <a:pt x="1337" y="2269"/>
                    </a:lnTo>
                    <a:lnTo>
                      <a:pt x="1318" y="2281"/>
                    </a:lnTo>
                    <a:lnTo>
                      <a:pt x="1297" y="2289"/>
                    </a:lnTo>
                    <a:lnTo>
                      <a:pt x="1274" y="2291"/>
                    </a:lnTo>
                    <a:lnTo>
                      <a:pt x="882" y="2291"/>
                    </a:lnTo>
                    <a:lnTo>
                      <a:pt x="859" y="2289"/>
                    </a:lnTo>
                    <a:lnTo>
                      <a:pt x="838" y="2281"/>
                    </a:lnTo>
                    <a:lnTo>
                      <a:pt x="819" y="2269"/>
                    </a:lnTo>
                    <a:lnTo>
                      <a:pt x="803" y="2254"/>
                    </a:lnTo>
                    <a:lnTo>
                      <a:pt x="791" y="2235"/>
                    </a:lnTo>
                    <a:lnTo>
                      <a:pt x="784" y="2214"/>
                    </a:lnTo>
                    <a:lnTo>
                      <a:pt x="781" y="2191"/>
                    </a:lnTo>
                    <a:lnTo>
                      <a:pt x="781" y="1605"/>
                    </a:lnTo>
                    <a:lnTo>
                      <a:pt x="357" y="1605"/>
                    </a:lnTo>
                    <a:lnTo>
                      <a:pt x="309" y="1602"/>
                    </a:lnTo>
                    <a:lnTo>
                      <a:pt x="262" y="1593"/>
                    </a:lnTo>
                    <a:lnTo>
                      <a:pt x="218" y="1578"/>
                    </a:lnTo>
                    <a:lnTo>
                      <a:pt x="177" y="1557"/>
                    </a:lnTo>
                    <a:lnTo>
                      <a:pt x="139" y="1531"/>
                    </a:lnTo>
                    <a:lnTo>
                      <a:pt x="104" y="1502"/>
                    </a:lnTo>
                    <a:lnTo>
                      <a:pt x="74" y="1467"/>
                    </a:lnTo>
                    <a:lnTo>
                      <a:pt x="49" y="1429"/>
                    </a:lnTo>
                    <a:lnTo>
                      <a:pt x="28" y="1388"/>
                    </a:lnTo>
                    <a:lnTo>
                      <a:pt x="12" y="1344"/>
                    </a:lnTo>
                    <a:lnTo>
                      <a:pt x="3" y="1297"/>
                    </a:lnTo>
                    <a:lnTo>
                      <a:pt x="0" y="1248"/>
                    </a:lnTo>
                    <a:lnTo>
                      <a:pt x="0" y="372"/>
                    </a:lnTo>
                    <a:lnTo>
                      <a:pt x="3" y="325"/>
                    </a:lnTo>
                    <a:lnTo>
                      <a:pt x="11" y="280"/>
                    </a:lnTo>
                    <a:lnTo>
                      <a:pt x="25" y="237"/>
                    </a:lnTo>
                    <a:lnTo>
                      <a:pt x="44" y="197"/>
                    </a:lnTo>
                    <a:lnTo>
                      <a:pt x="67" y="159"/>
                    </a:lnTo>
                    <a:lnTo>
                      <a:pt x="94" y="125"/>
                    </a:lnTo>
                    <a:lnTo>
                      <a:pt x="124" y="93"/>
                    </a:lnTo>
                    <a:lnTo>
                      <a:pt x="159" y="66"/>
                    </a:lnTo>
                    <a:lnTo>
                      <a:pt x="197" y="43"/>
                    </a:lnTo>
                    <a:lnTo>
                      <a:pt x="237" y="24"/>
                    </a:lnTo>
                    <a:lnTo>
                      <a:pt x="280" y="10"/>
                    </a:lnTo>
                    <a:lnTo>
                      <a:pt x="325" y="2"/>
                    </a:lnTo>
                    <a:lnTo>
                      <a:pt x="372" y="0"/>
                    </a:lnTo>
                    <a:close/>
                  </a:path>
                </a:pathLst>
              </a:custGeom>
              <a:grpFill/>
              <a:ln w="0">
                <a:noFill/>
                <a:prstDash val="solid"/>
                <a:round/>
              </a:ln>
            </p:spPr>
            <p:txBody>
              <a:bodyPr vert="horz" wrap="square" lIns="91440" tIns="45720" rIns="91440" bIns="45720" numCol="1" anchor="t" anchorCtr="0" compatLnSpc="1"/>
              <a:lstStyle/>
              <a:p>
                <a:endParaRPr lang="en-US" dirty="0">
                  <a:solidFill>
                    <a:schemeClr val="bg1"/>
                  </a:solidFill>
                  <a:cs typeface="+mn-ea"/>
                  <a:sym typeface="+mn-lt"/>
                </a:endParaRPr>
              </a:p>
            </p:txBody>
          </p:sp>
          <p:sp>
            <p:nvSpPr>
              <p:cNvPr id="133" name="Freeform 944"/>
              <p:cNvSpPr/>
              <p:nvPr/>
            </p:nvSpPr>
            <p:spPr bwMode="auto">
              <a:xfrm>
                <a:off x="6532" y="309"/>
                <a:ext cx="137" cy="137"/>
              </a:xfrm>
              <a:custGeom>
                <a:avLst/>
                <a:gdLst>
                  <a:gd name="T0" fmla="*/ 410 w 821"/>
                  <a:gd name="T1" fmla="*/ 0 h 821"/>
                  <a:gd name="T2" fmla="*/ 462 w 821"/>
                  <a:gd name="T3" fmla="*/ 3 h 821"/>
                  <a:gd name="T4" fmla="*/ 512 w 821"/>
                  <a:gd name="T5" fmla="*/ 12 h 821"/>
                  <a:gd name="T6" fmla="*/ 559 w 821"/>
                  <a:gd name="T7" fmla="*/ 27 h 821"/>
                  <a:gd name="T8" fmla="*/ 604 w 821"/>
                  <a:gd name="T9" fmla="*/ 48 h 821"/>
                  <a:gd name="T10" fmla="*/ 645 w 821"/>
                  <a:gd name="T11" fmla="*/ 73 h 821"/>
                  <a:gd name="T12" fmla="*/ 684 w 821"/>
                  <a:gd name="T13" fmla="*/ 104 h 821"/>
                  <a:gd name="T14" fmla="*/ 717 w 821"/>
                  <a:gd name="T15" fmla="*/ 137 h 821"/>
                  <a:gd name="T16" fmla="*/ 747 w 821"/>
                  <a:gd name="T17" fmla="*/ 176 h 821"/>
                  <a:gd name="T18" fmla="*/ 773 w 821"/>
                  <a:gd name="T19" fmla="*/ 217 h 821"/>
                  <a:gd name="T20" fmla="*/ 793 w 821"/>
                  <a:gd name="T21" fmla="*/ 262 h 821"/>
                  <a:gd name="T22" fmla="*/ 808 w 821"/>
                  <a:gd name="T23" fmla="*/ 309 h 821"/>
                  <a:gd name="T24" fmla="*/ 818 w 821"/>
                  <a:gd name="T25" fmla="*/ 358 h 821"/>
                  <a:gd name="T26" fmla="*/ 821 w 821"/>
                  <a:gd name="T27" fmla="*/ 410 h 821"/>
                  <a:gd name="T28" fmla="*/ 818 w 821"/>
                  <a:gd name="T29" fmla="*/ 462 h 821"/>
                  <a:gd name="T30" fmla="*/ 808 w 821"/>
                  <a:gd name="T31" fmla="*/ 511 h 821"/>
                  <a:gd name="T32" fmla="*/ 793 w 821"/>
                  <a:gd name="T33" fmla="*/ 558 h 821"/>
                  <a:gd name="T34" fmla="*/ 773 w 821"/>
                  <a:gd name="T35" fmla="*/ 603 h 821"/>
                  <a:gd name="T36" fmla="*/ 747 w 821"/>
                  <a:gd name="T37" fmla="*/ 644 h 821"/>
                  <a:gd name="T38" fmla="*/ 717 w 821"/>
                  <a:gd name="T39" fmla="*/ 683 h 821"/>
                  <a:gd name="T40" fmla="*/ 684 w 821"/>
                  <a:gd name="T41" fmla="*/ 717 h 821"/>
                  <a:gd name="T42" fmla="*/ 645 w 821"/>
                  <a:gd name="T43" fmla="*/ 747 h 821"/>
                  <a:gd name="T44" fmla="*/ 604 w 821"/>
                  <a:gd name="T45" fmla="*/ 773 h 821"/>
                  <a:gd name="T46" fmla="*/ 559 w 821"/>
                  <a:gd name="T47" fmla="*/ 793 h 821"/>
                  <a:gd name="T48" fmla="*/ 512 w 821"/>
                  <a:gd name="T49" fmla="*/ 808 h 821"/>
                  <a:gd name="T50" fmla="*/ 462 w 821"/>
                  <a:gd name="T51" fmla="*/ 818 h 821"/>
                  <a:gd name="T52" fmla="*/ 410 w 821"/>
                  <a:gd name="T53" fmla="*/ 821 h 821"/>
                  <a:gd name="T54" fmla="*/ 359 w 821"/>
                  <a:gd name="T55" fmla="*/ 818 h 821"/>
                  <a:gd name="T56" fmla="*/ 310 w 821"/>
                  <a:gd name="T57" fmla="*/ 808 h 821"/>
                  <a:gd name="T58" fmla="*/ 263 w 821"/>
                  <a:gd name="T59" fmla="*/ 793 h 821"/>
                  <a:gd name="T60" fmla="*/ 217 w 821"/>
                  <a:gd name="T61" fmla="*/ 773 h 821"/>
                  <a:gd name="T62" fmla="*/ 177 w 821"/>
                  <a:gd name="T63" fmla="*/ 747 h 821"/>
                  <a:gd name="T64" fmla="*/ 138 w 821"/>
                  <a:gd name="T65" fmla="*/ 717 h 821"/>
                  <a:gd name="T66" fmla="*/ 103 w 821"/>
                  <a:gd name="T67" fmla="*/ 683 h 821"/>
                  <a:gd name="T68" fmla="*/ 74 w 821"/>
                  <a:gd name="T69" fmla="*/ 644 h 821"/>
                  <a:gd name="T70" fmla="*/ 48 w 821"/>
                  <a:gd name="T71" fmla="*/ 603 h 821"/>
                  <a:gd name="T72" fmla="*/ 28 w 821"/>
                  <a:gd name="T73" fmla="*/ 558 h 821"/>
                  <a:gd name="T74" fmla="*/ 12 w 821"/>
                  <a:gd name="T75" fmla="*/ 511 h 821"/>
                  <a:gd name="T76" fmla="*/ 3 w 821"/>
                  <a:gd name="T77" fmla="*/ 462 h 821"/>
                  <a:gd name="T78" fmla="*/ 0 w 821"/>
                  <a:gd name="T79" fmla="*/ 410 h 821"/>
                  <a:gd name="T80" fmla="*/ 3 w 821"/>
                  <a:gd name="T81" fmla="*/ 358 h 821"/>
                  <a:gd name="T82" fmla="*/ 12 w 821"/>
                  <a:gd name="T83" fmla="*/ 309 h 821"/>
                  <a:gd name="T84" fmla="*/ 28 w 821"/>
                  <a:gd name="T85" fmla="*/ 262 h 821"/>
                  <a:gd name="T86" fmla="*/ 48 w 821"/>
                  <a:gd name="T87" fmla="*/ 217 h 821"/>
                  <a:gd name="T88" fmla="*/ 74 w 821"/>
                  <a:gd name="T89" fmla="*/ 176 h 821"/>
                  <a:gd name="T90" fmla="*/ 103 w 821"/>
                  <a:gd name="T91" fmla="*/ 137 h 821"/>
                  <a:gd name="T92" fmla="*/ 138 w 821"/>
                  <a:gd name="T93" fmla="*/ 104 h 821"/>
                  <a:gd name="T94" fmla="*/ 177 w 821"/>
                  <a:gd name="T95" fmla="*/ 73 h 821"/>
                  <a:gd name="T96" fmla="*/ 217 w 821"/>
                  <a:gd name="T97" fmla="*/ 48 h 821"/>
                  <a:gd name="T98" fmla="*/ 263 w 821"/>
                  <a:gd name="T99" fmla="*/ 27 h 821"/>
                  <a:gd name="T100" fmla="*/ 310 w 821"/>
                  <a:gd name="T101" fmla="*/ 12 h 821"/>
                  <a:gd name="T102" fmla="*/ 359 w 821"/>
                  <a:gd name="T103" fmla="*/ 3 h 821"/>
                  <a:gd name="T104" fmla="*/ 410 w 821"/>
                  <a:gd name="T105" fmla="*/ 0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21" h="821">
                    <a:moveTo>
                      <a:pt x="410" y="0"/>
                    </a:moveTo>
                    <a:lnTo>
                      <a:pt x="462" y="3"/>
                    </a:lnTo>
                    <a:lnTo>
                      <a:pt x="512" y="12"/>
                    </a:lnTo>
                    <a:lnTo>
                      <a:pt x="559" y="27"/>
                    </a:lnTo>
                    <a:lnTo>
                      <a:pt x="604" y="48"/>
                    </a:lnTo>
                    <a:lnTo>
                      <a:pt x="645" y="73"/>
                    </a:lnTo>
                    <a:lnTo>
                      <a:pt x="684" y="104"/>
                    </a:lnTo>
                    <a:lnTo>
                      <a:pt x="717" y="137"/>
                    </a:lnTo>
                    <a:lnTo>
                      <a:pt x="747" y="176"/>
                    </a:lnTo>
                    <a:lnTo>
                      <a:pt x="773" y="217"/>
                    </a:lnTo>
                    <a:lnTo>
                      <a:pt x="793" y="262"/>
                    </a:lnTo>
                    <a:lnTo>
                      <a:pt x="808" y="309"/>
                    </a:lnTo>
                    <a:lnTo>
                      <a:pt x="818" y="358"/>
                    </a:lnTo>
                    <a:lnTo>
                      <a:pt x="821" y="410"/>
                    </a:lnTo>
                    <a:lnTo>
                      <a:pt x="818" y="462"/>
                    </a:lnTo>
                    <a:lnTo>
                      <a:pt x="808" y="511"/>
                    </a:lnTo>
                    <a:lnTo>
                      <a:pt x="793" y="558"/>
                    </a:lnTo>
                    <a:lnTo>
                      <a:pt x="773" y="603"/>
                    </a:lnTo>
                    <a:lnTo>
                      <a:pt x="747" y="644"/>
                    </a:lnTo>
                    <a:lnTo>
                      <a:pt x="717" y="683"/>
                    </a:lnTo>
                    <a:lnTo>
                      <a:pt x="684" y="717"/>
                    </a:lnTo>
                    <a:lnTo>
                      <a:pt x="645" y="747"/>
                    </a:lnTo>
                    <a:lnTo>
                      <a:pt x="604" y="773"/>
                    </a:lnTo>
                    <a:lnTo>
                      <a:pt x="559" y="793"/>
                    </a:lnTo>
                    <a:lnTo>
                      <a:pt x="512" y="808"/>
                    </a:lnTo>
                    <a:lnTo>
                      <a:pt x="462" y="818"/>
                    </a:lnTo>
                    <a:lnTo>
                      <a:pt x="410" y="821"/>
                    </a:lnTo>
                    <a:lnTo>
                      <a:pt x="359" y="818"/>
                    </a:lnTo>
                    <a:lnTo>
                      <a:pt x="310" y="808"/>
                    </a:lnTo>
                    <a:lnTo>
                      <a:pt x="263" y="793"/>
                    </a:lnTo>
                    <a:lnTo>
                      <a:pt x="217" y="773"/>
                    </a:lnTo>
                    <a:lnTo>
                      <a:pt x="177" y="747"/>
                    </a:lnTo>
                    <a:lnTo>
                      <a:pt x="138" y="717"/>
                    </a:lnTo>
                    <a:lnTo>
                      <a:pt x="103" y="683"/>
                    </a:lnTo>
                    <a:lnTo>
                      <a:pt x="74" y="644"/>
                    </a:lnTo>
                    <a:lnTo>
                      <a:pt x="48" y="603"/>
                    </a:lnTo>
                    <a:lnTo>
                      <a:pt x="28" y="558"/>
                    </a:lnTo>
                    <a:lnTo>
                      <a:pt x="12" y="511"/>
                    </a:lnTo>
                    <a:lnTo>
                      <a:pt x="3" y="462"/>
                    </a:lnTo>
                    <a:lnTo>
                      <a:pt x="0" y="410"/>
                    </a:lnTo>
                    <a:lnTo>
                      <a:pt x="3" y="358"/>
                    </a:lnTo>
                    <a:lnTo>
                      <a:pt x="12" y="309"/>
                    </a:lnTo>
                    <a:lnTo>
                      <a:pt x="28" y="262"/>
                    </a:lnTo>
                    <a:lnTo>
                      <a:pt x="48" y="217"/>
                    </a:lnTo>
                    <a:lnTo>
                      <a:pt x="74" y="176"/>
                    </a:lnTo>
                    <a:lnTo>
                      <a:pt x="103" y="137"/>
                    </a:lnTo>
                    <a:lnTo>
                      <a:pt x="138" y="104"/>
                    </a:lnTo>
                    <a:lnTo>
                      <a:pt x="177" y="73"/>
                    </a:lnTo>
                    <a:lnTo>
                      <a:pt x="217" y="48"/>
                    </a:lnTo>
                    <a:lnTo>
                      <a:pt x="263" y="27"/>
                    </a:lnTo>
                    <a:lnTo>
                      <a:pt x="310" y="12"/>
                    </a:lnTo>
                    <a:lnTo>
                      <a:pt x="359" y="3"/>
                    </a:lnTo>
                    <a:lnTo>
                      <a:pt x="410" y="0"/>
                    </a:lnTo>
                    <a:close/>
                  </a:path>
                </a:pathLst>
              </a:custGeom>
              <a:grpFill/>
              <a:ln w="0">
                <a:noFill/>
                <a:prstDash val="solid"/>
                <a:round/>
              </a:ln>
            </p:spPr>
            <p:txBody>
              <a:bodyPr vert="horz" wrap="square" lIns="91440" tIns="45720" rIns="91440" bIns="45720" numCol="1" anchor="t" anchorCtr="0" compatLnSpc="1"/>
              <a:lstStyle/>
              <a:p>
                <a:endParaRPr lang="en-US" dirty="0">
                  <a:solidFill>
                    <a:schemeClr val="bg1"/>
                  </a:solidFill>
                  <a:cs typeface="+mn-ea"/>
                  <a:sym typeface="+mn-lt"/>
                </a:endParaRPr>
              </a:p>
            </p:txBody>
          </p:sp>
          <p:sp>
            <p:nvSpPr>
              <p:cNvPr id="134" name="Freeform 945"/>
              <p:cNvSpPr/>
              <p:nvPr/>
            </p:nvSpPr>
            <p:spPr bwMode="auto">
              <a:xfrm>
                <a:off x="6433" y="465"/>
                <a:ext cx="229" cy="382"/>
              </a:xfrm>
              <a:custGeom>
                <a:avLst/>
                <a:gdLst>
                  <a:gd name="T0" fmla="*/ 1049 w 1374"/>
                  <a:gd name="T1" fmla="*/ 2 h 2291"/>
                  <a:gd name="T2" fmla="*/ 1137 w 1374"/>
                  <a:gd name="T3" fmla="*/ 24 h 2291"/>
                  <a:gd name="T4" fmla="*/ 1215 w 1374"/>
                  <a:gd name="T5" fmla="*/ 66 h 2291"/>
                  <a:gd name="T6" fmla="*/ 1281 w 1374"/>
                  <a:gd name="T7" fmla="*/ 125 h 2291"/>
                  <a:gd name="T8" fmla="*/ 1331 w 1374"/>
                  <a:gd name="T9" fmla="*/ 197 h 2291"/>
                  <a:gd name="T10" fmla="*/ 1363 w 1374"/>
                  <a:gd name="T11" fmla="*/ 280 h 2291"/>
                  <a:gd name="T12" fmla="*/ 1374 w 1374"/>
                  <a:gd name="T13" fmla="*/ 372 h 2291"/>
                  <a:gd name="T14" fmla="*/ 1371 w 1374"/>
                  <a:gd name="T15" fmla="*/ 1297 h 2291"/>
                  <a:gd name="T16" fmla="*/ 1347 w 1374"/>
                  <a:gd name="T17" fmla="*/ 1388 h 2291"/>
                  <a:gd name="T18" fmla="*/ 1300 w 1374"/>
                  <a:gd name="T19" fmla="*/ 1467 h 2291"/>
                  <a:gd name="T20" fmla="*/ 1236 w 1374"/>
                  <a:gd name="T21" fmla="*/ 1531 h 2291"/>
                  <a:gd name="T22" fmla="*/ 1156 w 1374"/>
                  <a:gd name="T23" fmla="*/ 1578 h 2291"/>
                  <a:gd name="T24" fmla="*/ 1066 w 1374"/>
                  <a:gd name="T25" fmla="*/ 1602 h 2291"/>
                  <a:gd name="T26" fmla="*/ 593 w 1374"/>
                  <a:gd name="T27" fmla="*/ 1605 h 2291"/>
                  <a:gd name="T28" fmla="*/ 591 w 1374"/>
                  <a:gd name="T29" fmla="*/ 2214 h 2291"/>
                  <a:gd name="T30" fmla="*/ 571 w 1374"/>
                  <a:gd name="T31" fmla="*/ 2254 h 2291"/>
                  <a:gd name="T32" fmla="*/ 536 w 1374"/>
                  <a:gd name="T33" fmla="*/ 2281 h 2291"/>
                  <a:gd name="T34" fmla="*/ 492 w 1374"/>
                  <a:gd name="T35" fmla="*/ 2291 h 2291"/>
                  <a:gd name="T36" fmla="*/ 77 w 1374"/>
                  <a:gd name="T37" fmla="*/ 2289 h 2291"/>
                  <a:gd name="T38" fmla="*/ 38 w 1374"/>
                  <a:gd name="T39" fmla="*/ 2269 h 2291"/>
                  <a:gd name="T40" fmla="*/ 9 w 1374"/>
                  <a:gd name="T41" fmla="*/ 2235 h 2291"/>
                  <a:gd name="T42" fmla="*/ 0 w 1374"/>
                  <a:gd name="T43" fmla="*/ 2191 h 2291"/>
                  <a:gd name="T44" fmla="*/ 3 w 1374"/>
                  <a:gd name="T45" fmla="*/ 1277 h 2291"/>
                  <a:gd name="T46" fmla="*/ 28 w 1374"/>
                  <a:gd name="T47" fmla="*/ 1193 h 2291"/>
                  <a:gd name="T48" fmla="*/ 74 w 1374"/>
                  <a:gd name="T49" fmla="*/ 1122 h 2291"/>
                  <a:gd name="T50" fmla="*/ 138 w 1374"/>
                  <a:gd name="T51" fmla="*/ 1066 h 2291"/>
                  <a:gd name="T52" fmla="*/ 216 w 1374"/>
                  <a:gd name="T53" fmla="*/ 1030 h 2291"/>
                  <a:gd name="T54" fmla="*/ 304 w 1374"/>
                  <a:gd name="T55" fmla="*/ 1017 h 2291"/>
                  <a:gd name="T56" fmla="*/ 630 w 1374"/>
                  <a:gd name="T57" fmla="*/ 372 h 2291"/>
                  <a:gd name="T58" fmla="*/ 642 w 1374"/>
                  <a:gd name="T59" fmla="*/ 280 h 2291"/>
                  <a:gd name="T60" fmla="*/ 674 w 1374"/>
                  <a:gd name="T61" fmla="*/ 197 h 2291"/>
                  <a:gd name="T62" fmla="*/ 725 w 1374"/>
                  <a:gd name="T63" fmla="*/ 125 h 2291"/>
                  <a:gd name="T64" fmla="*/ 791 w 1374"/>
                  <a:gd name="T65" fmla="*/ 66 h 2291"/>
                  <a:gd name="T66" fmla="*/ 868 w 1374"/>
                  <a:gd name="T67" fmla="*/ 24 h 2291"/>
                  <a:gd name="T68" fmla="*/ 956 w 1374"/>
                  <a:gd name="T69" fmla="*/ 2 h 2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4" h="2291">
                    <a:moveTo>
                      <a:pt x="1002" y="0"/>
                    </a:moveTo>
                    <a:lnTo>
                      <a:pt x="1049" y="2"/>
                    </a:lnTo>
                    <a:lnTo>
                      <a:pt x="1094" y="10"/>
                    </a:lnTo>
                    <a:lnTo>
                      <a:pt x="1137" y="24"/>
                    </a:lnTo>
                    <a:lnTo>
                      <a:pt x="1177" y="43"/>
                    </a:lnTo>
                    <a:lnTo>
                      <a:pt x="1215" y="66"/>
                    </a:lnTo>
                    <a:lnTo>
                      <a:pt x="1249" y="93"/>
                    </a:lnTo>
                    <a:lnTo>
                      <a:pt x="1281" y="125"/>
                    </a:lnTo>
                    <a:lnTo>
                      <a:pt x="1308" y="159"/>
                    </a:lnTo>
                    <a:lnTo>
                      <a:pt x="1331" y="197"/>
                    </a:lnTo>
                    <a:lnTo>
                      <a:pt x="1350" y="237"/>
                    </a:lnTo>
                    <a:lnTo>
                      <a:pt x="1363" y="280"/>
                    </a:lnTo>
                    <a:lnTo>
                      <a:pt x="1372" y="325"/>
                    </a:lnTo>
                    <a:lnTo>
                      <a:pt x="1374" y="372"/>
                    </a:lnTo>
                    <a:lnTo>
                      <a:pt x="1374" y="1248"/>
                    </a:lnTo>
                    <a:lnTo>
                      <a:pt x="1371" y="1297"/>
                    </a:lnTo>
                    <a:lnTo>
                      <a:pt x="1361" y="1344"/>
                    </a:lnTo>
                    <a:lnTo>
                      <a:pt x="1347" y="1388"/>
                    </a:lnTo>
                    <a:lnTo>
                      <a:pt x="1326" y="1429"/>
                    </a:lnTo>
                    <a:lnTo>
                      <a:pt x="1300" y="1467"/>
                    </a:lnTo>
                    <a:lnTo>
                      <a:pt x="1270" y="1502"/>
                    </a:lnTo>
                    <a:lnTo>
                      <a:pt x="1236" y="1531"/>
                    </a:lnTo>
                    <a:lnTo>
                      <a:pt x="1198" y="1557"/>
                    </a:lnTo>
                    <a:lnTo>
                      <a:pt x="1156" y="1578"/>
                    </a:lnTo>
                    <a:lnTo>
                      <a:pt x="1112" y="1593"/>
                    </a:lnTo>
                    <a:lnTo>
                      <a:pt x="1066" y="1602"/>
                    </a:lnTo>
                    <a:lnTo>
                      <a:pt x="1018" y="1605"/>
                    </a:lnTo>
                    <a:lnTo>
                      <a:pt x="593" y="1605"/>
                    </a:lnTo>
                    <a:lnTo>
                      <a:pt x="593" y="2191"/>
                    </a:lnTo>
                    <a:lnTo>
                      <a:pt x="591" y="2214"/>
                    </a:lnTo>
                    <a:lnTo>
                      <a:pt x="583" y="2235"/>
                    </a:lnTo>
                    <a:lnTo>
                      <a:pt x="571" y="2254"/>
                    </a:lnTo>
                    <a:lnTo>
                      <a:pt x="555" y="2269"/>
                    </a:lnTo>
                    <a:lnTo>
                      <a:pt x="536" y="2281"/>
                    </a:lnTo>
                    <a:lnTo>
                      <a:pt x="515" y="2289"/>
                    </a:lnTo>
                    <a:lnTo>
                      <a:pt x="492" y="2291"/>
                    </a:lnTo>
                    <a:lnTo>
                      <a:pt x="100" y="2291"/>
                    </a:lnTo>
                    <a:lnTo>
                      <a:pt x="77" y="2289"/>
                    </a:lnTo>
                    <a:lnTo>
                      <a:pt x="56" y="2281"/>
                    </a:lnTo>
                    <a:lnTo>
                      <a:pt x="38" y="2269"/>
                    </a:lnTo>
                    <a:lnTo>
                      <a:pt x="22" y="2254"/>
                    </a:lnTo>
                    <a:lnTo>
                      <a:pt x="9" y="2235"/>
                    </a:lnTo>
                    <a:lnTo>
                      <a:pt x="2" y="2214"/>
                    </a:lnTo>
                    <a:lnTo>
                      <a:pt x="0" y="2191"/>
                    </a:lnTo>
                    <a:lnTo>
                      <a:pt x="0" y="1322"/>
                    </a:lnTo>
                    <a:lnTo>
                      <a:pt x="3" y="1277"/>
                    </a:lnTo>
                    <a:lnTo>
                      <a:pt x="13" y="1234"/>
                    </a:lnTo>
                    <a:lnTo>
                      <a:pt x="28" y="1193"/>
                    </a:lnTo>
                    <a:lnTo>
                      <a:pt x="48" y="1156"/>
                    </a:lnTo>
                    <a:lnTo>
                      <a:pt x="74" y="1122"/>
                    </a:lnTo>
                    <a:lnTo>
                      <a:pt x="104" y="1092"/>
                    </a:lnTo>
                    <a:lnTo>
                      <a:pt x="138" y="1066"/>
                    </a:lnTo>
                    <a:lnTo>
                      <a:pt x="176" y="1045"/>
                    </a:lnTo>
                    <a:lnTo>
                      <a:pt x="216" y="1030"/>
                    </a:lnTo>
                    <a:lnTo>
                      <a:pt x="259" y="1021"/>
                    </a:lnTo>
                    <a:lnTo>
                      <a:pt x="304" y="1017"/>
                    </a:lnTo>
                    <a:lnTo>
                      <a:pt x="630" y="1017"/>
                    </a:lnTo>
                    <a:lnTo>
                      <a:pt x="630" y="372"/>
                    </a:lnTo>
                    <a:lnTo>
                      <a:pt x="634" y="325"/>
                    </a:lnTo>
                    <a:lnTo>
                      <a:pt x="642" y="280"/>
                    </a:lnTo>
                    <a:lnTo>
                      <a:pt x="656" y="237"/>
                    </a:lnTo>
                    <a:lnTo>
                      <a:pt x="674" y="197"/>
                    </a:lnTo>
                    <a:lnTo>
                      <a:pt x="697" y="159"/>
                    </a:lnTo>
                    <a:lnTo>
                      <a:pt x="725" y="125"/>
                    </a:lnTo>
                    <a:lnTo>
                      <a:pt x="756" y="93"/>
                    </a:lnTo>
                    <a:lnTo>
                      <a:pt x="791" y="66"/>
                    </a:lnTo>
                    <a:lnTo>
                      <a:pt x="827" y="43"/>
                    </a:lnTo>
                    <a:lnTo>
                      <a:pt x="868" y="24"/>
                    </a:lnTo>
                    <a:lnTo>
                      <a:pt x="911" y="10"/>
                    </a:lnTo>
                    <a:lnTo>
                      <a:pt x="956" y="2"/>
                    </a:lnTo>
                    <a:lnTo>
                      <a:pt x="1002" y="0"/>
                    </a:lnTo>
                    <a:close/>
                  </a:path>
                </a:pathLst>
              </a:custGeom>
              <a:grpFill/>
              <a:ln w="0">
                <a:noFill/>
                <a:prstDash val="solid"/>
                <a:round/>
              </a:ln>
            </p:spPr>
            <p:txBody>
              <a:bodyPr vert="horz" wrap="square" lIns="91440" tIns="45720" rIns="91440" bIns="45720" numCol="1" anchor="t" anchorCtr="0" compatLnSpc="1"/>
              <a:lstStyle/>
              <a:p>
                <a:endParaRPr lang="en-US" dirty="0">
                  <a:solidFill>
                    <a:schemeClr val="bg1"/>
                  </a:solidFill>
                  <a:cs typeface="+mn-ea"/>
                  <a:sym typeface="+mn-lt"/>
                </a:endParaRPr>
              </a:p>
            </p:txBody>
          </p:sp>
        </p:grpSp>
        <p:grpSp>
          <p:nvGrpSpPr>
            <p:cNvPr id="135" name="Group 1136"/>
            <p:cNvGrpSpPr>
              <a:grpSpLocks noChangeAspect="1"/>
            </p:cNvGrpSpPr>
            <p:nvPr/>
          </p:nvGrpSpPr>
          <p:grpSpPr bwMode="auto">
            <a:xfrm>
              <a:off x="2380106" y="5413294"/>
              <a:ext cx="345494" cy="417046"/>
              <a:chOff x="2712" y="795"/>
              <a:chExt cx="2255" cy="2722"/>
            </a:xfrm>
            <a:solidFill>
              <a:schemeClr val="bg1"/>
            </a:solidFill>
          </p:grpSpPr>
          <p:sp>
            <p:nvSpPr>
              <p:cNvPr id="136" name="Freeform 1138"/>
              <p:cNvSpPr/>
              <p:nvPr/>
            </p:nvSpPr>
            <p:spPr bwMode="auto">
              <a:xfrm>
                <a:off x="3897" y="2545"/>
                <a:ext cx="148" cy="243"/>
              </a:xfrm>
              <a:custGeom>
                <a:avLst/>
                <a:gdLst>
                  <a:gd name="T0" fmla="*/ 0 w 298"/>
                  <a:gd name="T1" fmla="*/ 0 h 487"/>
                  <a:gd name="T2" fmla="*/ 63 w 298"/>
                  <a:gd name="T3" fmla="*/ 17 h 487"/>
                  <a:gd name="T4" fmla="*/ 124 w 298"/>
                  <a:gd name="T5" fmla="*/ 38 h 487"/>
                  <a:gd name="T6" fmla="*/ 184 w 298"/>
                  <a:gd name="T7" fmla="*/ 65 h 487"/>
                  <a:gd name="T8" fmla="*/ 210 w 298"/>
                  <a:gd name="T9" fmla="*/ 80 h 487"/>
                  <a:gd name="T10" fmla="*/ 235 w 298"/>
                  <a:gd name="T11" fmla="*/ 96 h 487"/>
                  <a:gd name="T12" fmla="*/ 257 w 298"/>
                  <a:gd name="T13" fmla="*/ 118 h 487"/>
                  <a:gd name="T14" fmla="*/ 273 w 298"/>
                  <a:gd name="T15" fmla="*/ 139 h 487"/>
                  <a:gd name="T16" fmla="*/ 285 w 298"/>
                  <a:gd name="T17" fmla="*/ 164 h 487"/>
                  <a:gd name="T18" fmla="*/ 293 w 298"/>
                  <a:gd name="T19" fmla="*/ 191 h 487"/>
                  <a:gd name="T20" fmla="*/ 298 w 298"/>
                  <a:gd name="T21" fmla="*/ 229 h 487"/>
                  <a:gd name="T22" fmla="*/ 296 w 298"/>
                  <a:gd name="T23" fmla="*/ 268 h 487"/>
                  <a:gd name="T24" fmla="*/ 288 w 298"/>
                  <a:gd name="T25" fmla="*/ 306 h 487"/>
                  <a:gd name="T26" fmla="*/ 271 w 298"/>
                  <a:gd name="T27" fmla="*/ 343 h 487"/>
                  <a:gd name="T28" fmla="*/ 250 w 298"/>
                  <a:gd name="T29" fmla="*/ 376 h 487"/>
                  <a:gd name="T30" fmla="*/ 222 w 298"/>
                  <a:gd name="T31" fmla="*/ 404 h 487"/>
                  <a:gd name="T32" fmla="*/ 189 w 298"/>
                  <a:gd name="T33" fmla="*/ 427 h 487"/>
                  <a:gd name="T34" fmla="*/ 154 w 298"/>
                  <a:gd name="T35" fmla="*/ 445 h 487"/>
                  <a:gd name="T36" fmla="*/ 116 w 298"/>
                  <a:gd name="T37" fmla="*/ 460 h 487"/>
                  <a:gd name="T38" fmla="*/ 78 w 298"/>
                  <a:gd name="T39" fmla="*/ 472 h 487"/>
                  <a:gd name="T40" fmla="*/ 38 w 298"/>
                  <a:gd name="T41" fmla="*/ 480 h 487"/>
                  <a:gd name="T42" fmla="*/ 0 w 298"/>
                  <a:gd name="T43" fmla="*/ 487 h 487"/>
                  <a:gd name="T44" fmla="*/ 0 w 298"/>
                  <a:gd name="T45" fmla="*/ 0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8" h="487">
                    <a:moveTo>
                      <a:pt x="0" y="0"/>
                    </a:moveTo>
                    <a:lnTo>
                      <a:pt x="63" y="17"/>
                    </a:lnTo>
                    <a:lnTo>
                      <a:pt x="124" y="38"/>
                    </a:lnTo>
                    <a:lnTo>
                      <a:pt x="184" y="65"/>
                    </a:lnTo>
                    <a:lnTo>
                      <a:pt x="210" y="80"/>
                    </a:lnTo>
                    <a:lnTo>
                      <a:pt x="235" y="96"/>
                    </a:lnTo>
                    <a:lnTo>
                      <a:pt x="257" y="118"/>
                    </a:lnTo>
                    <a:lnTo>
                      <a:pt x="273" y="139"/>
                    </a:lnTo>
                    <a:lnTo>
                      <a:pt x="285" y="164"/>
                    </a:lnTo>
                    <a:lnTo>
                      <a:pt x="293" y="191"/>
                    </a:lnTo>
                    <a:lnTo>
                      <a:pt x="298" y="229"/>
                    </a:lnTo>
                    <a:lnTo>
                      <a:pt x="296" y="268"/>
                    </a:lnTo>
                    <a:lnTo>
                      <a:pt x="288" y="306"/>
                    </a:lnTo>
                    <a:lnTo>
                      <a:pt x="271" y="343"/>
                    </a:lnTo>
                    <a:lnTo>
                      <a:pt x="250" y="376"/>
                    </a:lnTo>
                    <a:lnTo>
                      <a:pt x="222" y="404"/>
                    </a:lnTo>
                    <a:lnTo>
                      <a:pt x="189" y="427"/>
                    </a:lnTo>
                    <a:lnTo>
                      <a:pt x="154" y="445"/>
                    </a:lnTo>
                    <a:lnTo>
                      <a:pt x="116" y="460"/>
                    </a:lnTo>
                    <a:lnTo>
                      <a:pt x="78" y="472"/>
                    </a:lnTo>
                    <a:lnTo>
                      <a:pt x="38" y="480"/>
                    </a:lnTo>
                    <a:lnTo>
                      <a:pt x="0" y="487"/>
                    </a:lnTo>
                    <a:lnTo>
                      <a:pt x="0" y="0"/>
                    </a:lnTo>
                    <a:close/>
                  </a:path>
                </a:pathLst>
              </a:custGeom>
              <a:grpFill/>
              <a:ln w="0">
                <a:noFill/>
                <a:prstDash val="solid"/>
                <a:round/>
              </a:ln>
            </p:spPr>
            <p:txBody>
              <a:bodyPr vert="horz" wrap="square" lIns="91440" tIns="45720" rIns="91440" bIns="45720" numCol="1" anchor="t" anchorCtr="0" compatLnSpc="1"/>
              <a:lstStyle/>
              <a:p>
                <a:endParaRPr lang="en-US" dirty="0">
                  <a:solidFill>
                    <a:schemeClr val="bg1"/>
                  </a:solidFill>
                  <a:cs typeface="+mn-ea"/>
                  <a:sym typeface="+mn-lt"/>
                </a:endParaRPr>
              </a:p>
            </p:txBody>
          </p:sp>
          <p:sp>
            <p:nvSpPr>
              <p:cNvPr id="137" name="Freeform 1139"/>
              <p:cNvSpPr/>
              <p:nvPr/>
            </p:nvSpPr>
            <p:spPr bwMode="auto">
              <a:xfrm>
                <a:off x="3641" y="2153"/>
                <a:ext cx="122" cy="221"/>
              </a:xfrm>
              <a:custGeom>
                <a:avLst/>
                <a:gdLst>
                  <a:gd name="T0" fmla="*/ 243 w 243"/>
                  <a:gd name="T1" fmla="*/ 0 h 442"/>
                  <a:gd name="T2" fmla="*/ 243 w 243"/>
                  <a:gd name="T3" fmla="*/ 442 h 442"/>
                  <a:gd name="T4" fmla="*/ 199 w 243"/>
                  <a:gd name="T5" fmla="*/ 427 h 442"/>
                  <a:gd name="T6" fmla="*/ 157 w 243"/>
                  <a:gd name="T7" fmla="*/ 412 h 442"/>
                  <a:gd name="T8" fmla="*/ 113 w 243"/>
                  <a:gd name="T9" fmla="*/ 390 h 442"/>
                  <a:gd name="T10" fmla="*/ 70 w 243"/>
                  <a:gd name="T11" fmla="*/ 365 h 442"/>
                  <a:gd name="T12" fmla="*/ 47 w 243"/>
                  <a:gd name="T13" fmla="*/ 347 h 442"/>
                  <a:gd name="T14" fmla="*/ 27 w 243"/>
                  <a:gd name="T15" fmla="*/ 327 h 442"/>
                  <a:gd name="T16" fmla="*/ 12 w 243"/>
                  <a:gd name="T17" fmla="*/ 301 h 442"/>
                  <a:gd name="T18" fmla="*/ 4 w 243"/>
                  <a:gd name="T19" fmla="*/ 271 h 442"/>
                  <a:gd name="T20" fmla="*/ 0 w 243"/>
                  <a:gd name="T21" fmla="*/ 238 h 442"/>
                  <a:gd name="T22" fmla="*/ 0 w 243"/>
                  <a:gd name="T23" fmla="*/ 207 h 442"/>
                  <a:gd name="T24" fmla="*/ 7 w 243"/>
                  <a:gd name="T25" fmla="*/ 177 h 442"/>
                  <a:gd name="T26" fmla="*/ 17 w 243"/>
                  <a:gd name="T27" fmla="*/ 147 h 442"/>
                  <a:gd name="T28" fmla="*/ 33 w 243"/>
                  <a:gd name="T29" fmla="*/ 121 h 442"/>
                  <a:gd name="T30" fmla="*/ 58 w 243"/>
                  <a:gd name="T31" fmla="*/ 89 h 442"/>
                  <a:gd name="T32" fmla="*/ 91 w 243"/>
                  <a:gd name="T33" fmla="*/ 63 h 442"/>
                  <a:gd name="T34" fmla="*/ 126 w 243"/>
                  <a:gd name="T35" fmla="*/ 41 h 442"/>
                  <a:gd name="T36" fmla="*/ 164 w 243"/>
                  <a:gd name="T37" fmla="*/ 23 h 442"/>
                  <a:gd name="T38" fmla="*/ 204 w 243"/>
                  <a:gd name="T39" fmla="*/ 10 h 442"/>
                  <a:gd name="T40" fmla="*/ 243 w 243"/>
                  <a:gd name="T41" fmla="*/ 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3" h="442">
                    <a:moveTo>
                      <a:pt x="243" y="0"/>
                    </a:moveTo>
                    <a:lnTo>
                      <a:pt x="243" y="442"/>
                    </a:lnTo>
                    <a:lnTo>
                      <a:pt x="199" y="427"/>
                    </a:lnTo>
                    <a:lnTo>
                      <a:pt x="157" y="412"/>
                    </a:lnTo>
                    <a:lnTo>
                      <a:pt x="113" y="390"/>
                    </a:lnTo>
                    <a:lnTo>
                      <a:pt x="70" y="365"/>
                    </a:lnTo>
                    <a:lnTo>
                      <a:pt x="47" y="347"/>
                    </a:lnTo>
                    <a:lnTo>
                      <a:pt x="27" y="327"/>
                    </a:lnTo>
                    <a:lnTo>
                      <a:pt x="12" y="301"/>
                    </a:lnTo>
                    <a:lnTo>
                      <a:pt x="4" y="271"/>
                    </a:lnTo>
                    <a:lnTo>
                      <a:pt x="0" y="238"/>
                    </a:lnTo>
                    <a:lnTo>
                      <a:pt x="0" y="207"/>
                    </a:lnTo>
                    <a:lnTo>
                      <a:pt x="7" y="177"/>
                    </a:lnTo>
                    <a:lnTo>
                      <a:pt x="17" y="147"/>
                    </a:lnTo>
                    <a:lnTo>
                      <a:pt x="33" y="121"/>
                    </a:lnTo>
                    <a:lnTo>
                      <a:pt x="58" y="89"/>
                    </a:lnTo>
                    <a:lnTo>
                      <a:pt x="91" y="63"/>
                    </a:lnTo>
                    <a:lnTo>
                      <a:pt x="126" y="41"/>
                    </a:lnTo>
                    <a:lnTo>
                      <a:pt x="164" y="23"/>
                    </a:lnTo>
                    <a:lnTo>
                      <a:pt x="204" y="10"/>
                    </a:lnTo>
                    <a:lnTo>
                      <a:pt x="243" y="0"/>
                    </a:lnTo>
                    <a:close/>
                  </a:path>
                </a:pathLst>
              </a:custGeom>
              <a:grpFill/>
              <a:ln w="0">
                <a:noFill/>
                <a:prstDash val="solid"/>
                <a:round/>
              </a:ln>
            </p:spPr>
            <p:txBody>
              <a:bodyPr vert="horz" wrap="square" lIns="91440" tIns="45720" rIns="91440" bIns="45720" numCol="1" anchor="t" anchorCtr="0" compatLnSpc="1"/>
              <a:lstStyle/>
              <a:p>
                <a:endParaRPr lang="en-US" dirty="0">
                  <a:solidFill>
                    <a:schemeClr val="bg1"/>
                  </a:solidFill>
                  <a:cs typeface="+mn-ea"/>
                  <a:sym typeface="+mn-lt"/>
                </a:endParaRPr>
              </a:p>
            </p:txBody>
          </p:sp>
          <p:sp>
            <p:nvSpPr>
              <p:cNvPr id="138" name="Freeform 1140"/>
              <p:cNvSpPr>
                <a:spLocks noEditPoints="1"/>
              </p:cNvSpPr>
              <p:nvPr/>
            </p:nvSpPr>
            <p:spPr bwMode="auto">
              <a:xfrm>
                <a:off x="2712" y="795"/>
                <a:ext cx="2255" cy="2722"/>
              </a:xfrm>
              <a:custGeom>
                <a:avLst/>
                <a:gdLst>
                  <a:gd name="T0" fmla="*/ 2105 w 4510"/>
                  <a:gd name="T1" fmla="*/ 2268 h 5443"/>
                  <a:gd name="T2" fmla="*/ 1792 w 4510"/>
                  <a:gd name="T3" fmla="*/ 2563 h 5443"/>
                  <a:gd name="T4" fmla="*/ 1592 w 4510"/>
                  <a:gd name="T5" fmla="*/ 2900 h 5443"/>
                  <a:gd name="T6" fmla="*/ 1683 w 4510"/>
                  <a:gd name="T7" fmla="*/ 3220 h 5443"/>
                  <a:gd name="T8" fmla="*/ 2040 w 4510"/>
                  <a:gd name="T9" fmla="*/ 3420 h 5443"/>
                  <a:gd name="T10" fmla="*/ 1898 w 4510"/>
                  <a:gd name="T11" fmla="*/ 3837 h 5443"/>
                  <a:gd name="T12" fmla="*/ 1781 w 4510"/>
                  <a:gd name="T13" fmla="*/ 3635 h 5443"/>
                  <a:gd name="T14" fmla="*/ 1592 w 4510"/>
                  <a:gd name="T15" fmla="*/ 3688 h 5443"/>
                  <a:gd name="T16" fmla="*/ 1632 w 4510"/>
                  <a:gd name="T17" fmla="*/ 3916 h 5443"/>
                  <a:gd name="T18" fmla="*/ 1971 w 4510"/>
                  <a:gd name="T19" fmla="*/ 4206 h 5443"/>
                  <a:gd name="T20" fmla="*/ 2153 w 4510"/>
                  <a:gd name="T21" fmla="*/ 4502 h 5443"/>
                  <a:gd name="T22" fmla="*/ 2343 w 4510"/>
                  <a:gd name="T23" fmla="*/ 4476 h 5443"/>
                  <a:gd name="T24" fmla="*/ 2568 w 4510"/>
                  <a:gd name="T25" fmla="*/ 4214 h 5443"/>
                  <a:gd name="T26" fmla="*/ 2900 w 4510"/>
                  <a:gd name="T27" fmla="*/ 3920 h 5443"/>
                  <a:gd name="T28" fmla="*/ 2877 w 4510"/>
                  <a:gd name="T29" fmla="*/ 3511 h 5443"/>
                  <a:gd name="T30" fmla="*/ 2887 w 4510"/>
                  <a:gd name="T31" fmla="*/ 3529 h 5443"/>
                  <a:gd name="T32" fmla="*/ 2869 w 4510"/>
                  <a:gd name="T33" fmla="*/ 3496 h 5443"/>
                  <a:gd name="T34" fmla="*/ 2870 w 4510"/>
                  <a:gd name="T35" fmla="*/ 3498 h 5443"/>
                  <a:gd name="T36" fmla="*/ 2735 w 4510"/>
                  <a:gd name="T37" fmla="*/ 3362 h 5443"/>
                  <a:gd name="T38" fmla="*/ 2369 w 4510"/>
                  <a:gd name="T39" fmla="*/ 2715 h 5443"/>
                  <a:gd name="T40" fmla="*/ 2627 w 4510"/>
                  <a:gd name="T41" fmla="*/ 2874 h 5443"/>
                  <a:gd name="T42" fmla="*/ 2740 w 4510"/>
                  <a:gd name="T43" fmla="*/ 3021 h 5443"/>
                  <a:gd name="T44" fmla="*/ 2907 w 4510"/>
                  <a:gd name="T45" fmla="*/ 2925 h 5443"/>
                  <a:gd name="T46" fmla="*/ 2812 w 4510"/>
                  <a:gd name="T47" fmla="*/ 2669 h 5443"/>
                  <a:gd name="T48" fmla="*/ 2421 w 4510"/>
                  <a:gd name="T49" fmla="*/ 2452 h 5443"/>
                  <a:gd name="T50" fmla="*/ 2292 w 4510"/>
                  <a:gd name="T51" fmla="*/ 2176 h 5443"/>
                  <a:gd name="T52" fmla="*/ 1528 w 4510"/>
                  <a:gd name="T53" fmla="*/ 40 h 5443"/>
                  <a:gd name="T54" fmla="*/ 1891 w 4510"/>
                  <a:gd name="T55" fmla="*/ 185 h 5443"/>
                  <a:gd name="T56" fmla="*/ 2263 w 4510"/>
                  <a:gd name="T57" fmla="*/ 174 h 5443"/>
                  <a:gd name="T58" fmla="*/ 2721 w 4510"/>
                  <a:gd name="T59" fmla="*/ 50 h 5443"/>
                  <a:gd name="T60" fmla="*/ 3079 w 4510"/>
                  <a:gd name="T61" fmla="*/ 26 h 5443"/>
                  <a:gd name="T62" fmla="*/ 3093 w 4510"/>
                  <a:gd name="T63" fmla="*/ 260 h 5443"/>
                  <a:gd name="T64" fmla="*/ 2931 w 4510"/>
                  <a:gd name="T65" fmla="*/ 672 h 5443"/>
                  <a:gd name="T66" fmla="*/ 2640 w 4510"/>
                  <a:gd name="T67" fmla="*/ 1089 h 5443"/>
                  <a:gd name="T68" fmla="*/ 2878 w 4510"/>
                  <a:gd name="T69" fmla="*/ 1367 h 5443"/>
                  <a:gd name="T70" fmla="*/ 3356 w 4510"/>
                  <a:gd name="T71" fmla="*/ 1755 h 5443"/>
                  <a:gd name="T72" fmla="*/ 3803 w 4510"/>
                  <a:gd name="T73" fmla="*/ 2262 h 5443"/>
                  <a:gd name="T74" fmla="*/ 4171 w 4510"/>
                  <a:gd name="T75" fmla="*/ 2843 h 5443"/>
                  <a:gd name="T76" fmla="*/ 4423 w 4510"/>
                  <a:gd name="T77" fmla="*/ 3453 h 5443"/>
                  <a:gd name="T78" fmla="*/ 4510 w 4510"/>
                  <a:gd name="T79" fmla="*/ 4050 h 5443"/>
                  <a:gd name="T80" fmla="*/ 4393 w 4510"/>
                  <a:gd name="T81" fmla="*/ 4591 h 5443"/>
                  <a:gd name="T82" fmla="*/ 4026 w 4510"/>
                  <a:gd name="T83" fmla="*/ 5033 h 5443"/>
                  <a:gd name="T84" fmla="*/ 3366 w 4510"/>
                  <a:gd name="T85" fmla="*/ 5333 h 5443"/>
                  <a:gd name="T86" fmla="*/ 2369 w 4510"/>
                  <a:gd name="T87" fmla="*/ 5443 h 5443"/>
                  <a:gd name="T88" fmla="*/ 1255 w 4510"/>
                  <a:gd name="T89" fmla="*/ 5341 h 5443"/>
                  <a:gd name="T90" fmla="*/ 536 w 4510"/>
                  <a:gd name="T91" fmla="*/ 5038 h 5443"/>
                  <a:gd name="T92" fmla="*/ 134 w 4510"/>
                  <a:gd name="T93" fmla="*/ 4578 h 5443"/>
                  <a:gd name="T94" fmla="*/ 0 w 4510"/>
                  <a:gd name="T95" fmla="*/ 4011 h 5443"/>
                  <a:gd name="T96" fmla="*/ 86 w 4510"/>
                  <a:gd name="T97" fmla="*/ 3385 h 5443"/>
                  <a:gd name="T98" fmla="*/ 341 w 4510"/>
                  <a:gd name="T99" fmla="*/ 2750 h 5443"/>
                  <a:gd name="T100" fmla="*/ 718 w 4510"/>
                  <a:gd name="T101" fmla="*/ 2156 h 5443"/>
                  <a:gd name="T102" fmla="*/ 1166 w 4510"/>
                  <a:gd name="T103" fmla="*/ 1651 h 5443"/>
                  <a:gd name="T104" fmla="*/ 1635 w 4510"/>
                  <a:gd name="T105" fmla="*/ 1286 h 5443"/>
                  <a:gd name="T106" fmla="*/ 1476 w 4510"/>
                  <a:gd name="T107" fmla="*/ 953 h 5443"/>
                  <a:gd name="T108" fmla="*/ 1209 w 4510"/>
                  <a:gd name="T109" fmla="*/ 505 h 5443"/>
                  <a:gd name="T110" fmla="*/ 1161 w 4510"/>
                  <a:gd name="T111" fmla="*/ 134 h 5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10" h="5443">
                    <a:moveTo>
                      <a:pt x="2230" y="2164"/>
                    </a:moveTo>
                    <a:lnTo>
                      <a:pt x="2201" y="2167"/>
                    </a:lnTo>
                    <a:lnTo>
                      <a:pt x="2173" y="2179"/>
                    </a:lnTo>
                    <a:lnTo>
                      <a:pt x="2146" y="2197"/>
                    </a:lnTo>
                    <a:lnTo>
                      <a:pt x="2128" y="2219"/>
                    </a:lnTo>
                    <a:lnTo>
                      <a:pt x="2113" y="2242"/>
                    </a:lnTo>
                    <a:lnTo>
                      <a:pt x="2105" y="2268"/>
                    </a:lnTo>
                    <a:lnTo>
                      <a:pt x="2101" y="2297"/>
                    </a:lnTo>
                    <a:lnTo>
                      <a:pt x="2101" y="2445"/>
                    </a:lnTo>
                    <a:lnTo>
                      <a:pt x="2035" y="2457"/>
                    </a:lnTo>
                    <a:lnTo>
                      <a:pt x="1971" y="2475"/>
                    </a:lnTo>
                    <a:lnTo>
                      <a:pt x="1908" y="2498"/>
                    </a:lnTo>
                    <a:lnTo>
                      <a:pt x="1848" y="2528"/>
                    </a:lnTo>
                    <a:lnTo>
                      <a:pt x="1792" y="2563"/>
                    </a:lnTo>
                    <a:lnTo>
                      <a:pt x="1741" y="2606"/>
                    </a:lnTo>
                    <a:lnTo>
                      <a:pt x="1698" y="2651"/>
                    </a:lnTo>
                    <a:lnTo>
                      <a:pt x="1660" y="2702"/>
                    </a:lnTo>
                    <a:lnTo>
                      <a:pt x="1630" y="2756"/>
                    </a:lnTo>
                    <a:lnTo>
                      <a:pt x="1612" y="2803"/>
                    </a:lnTo>
                    <a:lnTo>
                      <a:pt x="1600" y="2851"/>
                    </a:lnTo>
                    <a:lnTo>
                      <a:pt x="1592" y="2900"/>
                    </a:lnTo>
                    <a:lnTo>
                      <a:pt x="1591" y="2950"/>
                    </a:lnTo>
                    <a:lnTo>
                      <a:pt x="1594" y="3000"/>
                    </a:lnTo>
                    <a:lnTo>
                      <a:pt x="1600" y="3048"/>
                    </a:lnTo>
                    <a:lnTo>
                      <a:pt x="1614" y="3096"/>
                    </a:lnTo>
                    <a:lnTo>
                      <a:pt x="1632" y="3142"/>
                    </a:lnTo>
                    <a:lnTo>
                      <a:pt x="1655" y="3183"/>
                    </a:lnTo>
                    <a:lnTo>
                      <a:pt x="1683" y="3220"/>
                    </a:lnTo>
                    <a:lnTo>
                      <a:pt x="1715" y="3254"/>
                    </a:lnTo>
                    <a:lnTo>
                      <a:pt x="1751" y="3284"/>
                    </a:lnTo>
                    <a:lnTo>
                      <a:pt x="1802" y="3321"/>
                    </a:lnTo>
                    <a:lnTo>
                      <a:pt x="1858" y="3352"/>
                    </a:lnTo>
                    <a:lnTo>
                      <a:pt x="1918" y="3379"/>
                    </a:lnTo>
                    <a:lnTo>
                      <a:pt x="1977" y="3400"/>
                    </a:lnTo>
                    <a:lnTo>
                      <a:pt x="2040" y="3420"/>
                    </a:lnTo>
                    <a:lnTo>
                      <a:pt x="2101" y="3436"/>
                    </a:lnTo>
                    <a:lnTo>
                      <a:pt x="2101" y="3966"/>
                    </a:lnTo>
                    <a:lnTo>
                      <a:pt x="2055" y="3951"/>
                    </a:lnTo>
                    <a:lnTo>
                      <a:pt x="2010" y="3930"/>
                    </a:lnTo>
                    <a:lnTo>
                      <a:pt x="1969" y="3905"/>
                    </a:lnTo>
                    <a:lnTo>
                      <a:pt x="1931" y="3873"/>
                    </a:lnTo>
                    <a:lnTo>
                      <a:pt x="1898" y="3837"/>
                    </a:lnTo>
                    <a:lnTo>
                      <a:pt x="1872" y="3797"/>
                    </a:lnTo>
                    <a:lnTo>
                      <a:pt x="1852" y="3754"/>
                    </a:lnTo>
                    <a:lnTo>
                      <a:pt x="1843" y="3731"/>
                    </a:lnTo>
                    <a:lnTo>
                      <a:pt x="1837" y="3708"/>
                    </a:lnTo>
                    <a:lnTo>
                      <a:pt x="1824" y="3680"/>
                    </a:lnTo>
                    <a:lnTo>
                      <a:pt x="1805" y="3655"/>
                    </a:lnTo>
                    <a:lnTo>
                      <a:pt x="1781" y="3635"/>
                    </a:lnTo>
                    <a:lnTo>
                      <a:pt x="1753" y="3622"/>
                    </a:lnTo>
                    <a:lnTo>
                      <a:pt x="1723" y="3617"/>
                    </a:lnTo>
                    <a:lnTo>
                      <a:pt x="1690" y="3617"/>
                    </a:lnTo>
                    <a:lnTo>
                      <a:pt x="1660" y="3625"/>
                    </a:lnTo>
                    <a:lnTo>
                      <a:pt x="1634" y="3640"/>
                    </a:lnTo>
                    <a:lnTo>
                      <a:pt x="1610" y="3662"/>
                    </a:lnTo>
                    <a:lnTo>
                      <a:pt x="1592" y="3688"/>
                    </a:lnTo>
                    <a:lnTo>
                      <a:pt x="1582" y="3711"/>
                    </a:lnTo>
                    <a:lnTo>
                      <a:pt x="1577" y="3738"/>
                    </a:lnTo>
                    <a:lnTo>
                      <a:pt x="1577" y="3762"/>
                    </a:lnTo>
                    <a:lnTo>
                      <a:pt x="1581" y="3786"/>
                    </a:lnTo>
                    <a:lnTo>
                      <a:pt x="1587" y="3809"/>
                    </a:lnTo>
                    <a:lnTo>
                      <a:pt x="1604" y="3857"/>
                    </a:lnTo>
                    <a:lnTo>
                      <a:pt x="1632" y="3916"/>
                    </a:lnTo>
                    <a:lnTo>
                      <a:pt x="1665" y="3973"/>
                    </a:lnTo>
                    <a:lnTo>
                      <a:pt x="1705" y="4024"/>
                    </a:lnTo>
                    <a:lnTo>
                      <a:pt x="1751" y="4070"/>
                    </a:lnTo>
                    <a:lnTo>
                      <a:pt x="1801" y="4113"/>
                    </a:lnTo>
                    <a:lnTo>
                      <a:pt x="1853" y="4148"/>
                    </a:lnTo>
                    <a:lnTo>
                      <a:pt x="1911" y="4179"/>
                    </a:lnTo>
                    <a:lnTo>
                      <a:pt x="1971" y="4206"/>
                    </a:lnTo>
                    <a:lnTo>
                      <a:pt x="2032" y="4226"/>
                    </a:lnTo>
                    <a:lnTo>
                      <a:pt x="2101" y="4241"/>
                    </a:lnTo>
                    <a:lnTo>
                      <a:pt x="2101" y="4396"/>
                    </a:lnTo>
                    <a:lnTo>
                      <a:pt x="2105" y="4428"/>
                    </a:lnTo>
                    <a:lnTo>
                      <a:pt x="2115" y="4456"/>
                    </a:lnTo>
                    <a:lnTo>
                      <a:pt x="2131" y="4481"/>
                    </a:lnTo>
                    <a:lnTo>
                      <a:pt x="2153" y="4502"/>
                    </a:lnTo>
                    <a:lnTo>
                      <a:pt x="2179" y="4519"/>
                    </a:lnTo>
                    <a:lnTo>
                      <a:pt x="2209" y="4528"/>
                    </a:lnTo>
                    <a:lnTo>
                      <a:pt x="2239" y="4530"/>
                    </a:lnTo>
                    <a:lnTo>
                      <a:pt x="2270" y="4525"/>
                    </a:lnTo>
                    <a:lnTo>
                      <a:pt x="2298" y="4515"/>
                    </a:lnTo>
                    <a:lnTo>
                      <a:pt x="2323" y="4497"/>
                    </a:lnTo>
                    <a:lnTo>
                      <a:pt x="2343" y="4476"/>
                    </a:lnTo>
                    <a:lnTo>
                      <a:pt x="2356" y="4452"/>
                    </a:lnTo>
                    <a:lnTo>
                      <a:pt x="2366" y="4424"/>
                    </a:lnTo>
                    <a:lnTo>
                      <a:pt x="2369" y="4396"/>
                    </a:lnTo>
                    <a:lnTo>
                      <a:pt x="2369" y="4254"/>
                    </a:lnTo>
                    <a:lnTo>
                      <a:pt x="2435" y="4246"/>
                    </a:lnTo>
                    <a:lnTo>
                      <a:pt x="2503" y="4234"/>
                    </a:lnTo>
                    <a:lnTo>
                      <a:pt x="2568" y="4214"/>
                    </a:lnTo>
                    <a:lnTo>
                      <a:pt x="2630" y="4189"/>
                    </a:lnTo>
                    <a:lnTo>
                      <a:pt x="2690" y="4160"/>
                    </a:lnTo>
                    <a:lnTo>
                      <a:pt x="2746" y="4120"/>
                    </a:lnTo>
                    <a:lnTo>
                      <a:pt x="2794" y="4078"/>
                    </a:lnTo>
                    <a:lnTo>
                      <a:pt x="2837" y="4030"/>
                    </a:lnTo>
                    <a:lnTo>
                      <a:pt x="2872" y="3978"/>
                    </a:lnTo>
                    <a:lnTo>
                      <a:pt x="2900" y="3920"/>
                    </a:lnTo>
                    <a:lnTo>
                      <a:pt x="2920" y="3858"/>
                    </a:lnTo>
                    <a:lnTo>
                      <a:pt x="2931" y="3796"/>
                    </a:lnTo>
                    <a:lnTo>
                      <a:pt x="2935" y="3738"/>
                    </a:lnTo>
                    <a:lnTo>
                      <a:pt x="2930" y="3678"/>
                    </a:lnTo>
                    <a:lnTo>
                      <a:pt x="2920" y="3620"/>
                    </a:lnTo>
                    <a:lnTo>
                      <a:pt x="2902" y="3564"/>
                    </a:lnTo>
                    <a:lnTo>
                      <a:pt x="2877" y="3511"/>
                    </a:lnTo>
                    <a:lnTo>
                      <a:pt x="2878" y="3514"/>
                    </a:lnTo>
                    <a:lnTo>
                      <a:pt x="2882" y="3518"/>
                    </a:lnTo>
                    <a:lnTo>
                      <a:pt x="2883" y="3521"/>
                    </a:lnTo>
                    <a:lnTo>
                      <a:pt x="2885" y="3524"/>
                    </a:lnTo>
                    <a:lnTo>
                      <a:pt x="2887" y="3527"/>
                    </a:lnTo>
                    <a:lnTo>
                      <a:pt x="2887" y="3527"/>
                    </a:lnTo>
                    <a:lnTo>
                      <a:pt x="2887" y="3529"/>
                    </a:lnTo>
                    <a:lnTo>
                      <a:pt x="2887" y="3527"/>
                    </a:lnTo>
                    <a:lnTo>
                      <a:pt x="2885" y="3526"/>
                    </a:lnTo>
                    <a:lnTo>
                      <a:pt x="2883" y="3523"/>
                    </a:lnTo>
                    <a:lnTo>
                      <a:pt x="2880" y="3516"/>
                    </a:lnTo>
                    <a:lnTo>
                      <a:pt x="2877" y="3509"/>
                    </a:lnTo>
                    <a:lnTo>
                      <a:pt x="2872" y="3503"/>
                    </a:lnTo>
                    <a:lnTo>
                      <a:pt x="2869" y="3496"/>
                    </a:lnTo>
                    <a:lnTo>
                      <a:pt x="2867" y="3493"/>
                    </a:lnTo>
                    <a:lnTo>
                      <a:pt x="2865" y="3491"/>
                    </a:lnTo>
                    <a:lnTo>
                      <a:pt x="2865" y="3489"/>
                    </a:lnTo>
                    <a:lnTo>
                      <a:pt x="2865" y="3491"/>
                    </a:lnTo>
                    <a:lnTo>
                      <a:pt x="2867" y="3491"/>
                    </a:lnTo>
                    <a:lnTo>
                      <a:pt x="2869" y="3494"/>
                    </a:lnTo>
                    <a:lnTo>
                      <a:pt x="2870" y="3498"/>
                    </a:lnTo>
                    <a:lnTo>
                      <a:pt x="2872" y="3501"/>
                    </a:lnTo>
                    <a:lnTo>
                      <a:pt x="2874" y="3504"/>
                    </a:lnTo>
                    <a:lnTo>
                      <a:pt x="2877" y="3509"/>
                    </a:lnTo>
                    <a:lnTo>
                      <a:pt x="2847" y="3466"/>
                    </a:lnTo>
                    <a:lnTo>
                      <a:pt x="2814" y="3427"/>
                    </a:lnTo>
                    <a:lnTo>
                      <a:pt x="2776" y="3392"/>
                    </a:lnTo>
                    <a:lnTo>
                      <a:pt x="2735" y="3362"/>
                    </a:lnTo>
                    <a:lnTo>
                      <a:pt x="2692" y="3334"/>
                    </a:lnTo>
                    <a:lnTo>
                      <a:pt x="2645" y="3311"/>
                    </a:lnTo>
                    <a:lnTo>
                      <a:pt x="2597" y="3291"/>
                    </a:lnTo>
                    <a:lnTo>
                      <a:pt x="2523" y="3264"/>
                    </a:lnTo>
                    <a:lnTo>
                      <a:pt x="2445" y="3241"/>
                    </a:lnTo>
                    <a:lnTo>
                      <a:pt x="2369" y="3223"/>
                    </a:lnTo>
                    <a:lnTo>
                      <a:pt x="2369" y="2715"/>
                    </a:lnTo>
                    <a:lnTo>
                      <a:pt x="2417" y="2727"/>
                    </a:lnTo>
                    <a:lnTo>
                      <a:pt x="2465" y="2742"/>
                    </a:lnTo>
                    <a:lnTo>
                      <a:pt x="2510" y="2761"/>
                    </a:lnTo>
                    <a:lnTo>
                      <a:pt x="2553" y="2788"/>
                    </a:lnTo>
                    <a:lnTo>
                      <a:pt x="2587" y="2818"/>
                    </a:lnTo>
                    <a:lnTo>
                      <a:pt x="2616" y="2854"/>
                    </a:lnTo>
                    <a:lnTo>
                      <a:pt x="2627" y="2874"/>
                    </a:lnTo>
                    <a:lnTo>
                      <a:pt x="2637" y="2895"/>
                    </a:lnTo>
                    <a:lnTo>
                      <a:pt x="2645" y="2919"/>
                    </a:lnTo>
                    <a:lnTo>
                      <a:pt x="2652" y="2940"/>
                    </a:lnTo>
                    <a:lnTo>
                      <a:pt x="2667" y="2968"/>
                    </a:lnTo>
                    <a:lnTo>
                      <a:pt x="2687" y="2991"/>
                    </a:lnTo>
                    <a:lnTo>
                      <a:pt x="2711" y="3010"/>
                    </a:lnTo>
                    <a:lnTo>
                      <a:pt x="2740" y="3021"/>
                    </a:lnTo>
                    <a:lnTo>
                      <a:pt x="2771" y="3026"/>
                    </a:lnTo>
                    <a:lnTo>
                      <a:pt x="2802" y="3025"/>
                    </a:lnTo>
                    <a:lnTo>
                      <a:pt x="2832" y="3015"/>
                    </a:lnTo>
                    <a:lnTo>
                      <a:pt x="2859" y="2998"/>
                    </a:lnTo>
                    <a:lnTo>
                      <a:pt x="2880" y="2977"/>
                    </a:lnTo>
                    <a:lnTo>
                      <a:pt x="2898" y="2948"/>
                    </a:lnTo>
                    <a:lnTo>
                      <a:pt x="2907" y="2925"/>
                    </a:lnTo>
                    <a:lnTo>
                      <a:pt x="2910" y="2899"/>
                    </a:lnTo>
                    <a:lnTo>
                      <a:pt x="2908" y="2872"/>
                    </a:lnTo>
                    <a:lnTo>
                      <a:pt x="2903" y="2849"/>
                    </a:lnTo>
                    <a:lnTo>
                      <a:pt x="2897" y="2824"/>
                    </a:lnTo>
                    <a:lnTo>
                      <a:pt x="2877" y="2776"/>
                    </a:lnTo>
                    <a:lnTo>
                      <a:pt x="2849" y="2720"/>
                    </a:lnTo>
                    <a:lnTo>
                      <a:pt x="2812" y="2669"/>
                    </a:lnTo>
                    <a:lnTo>
                      <a:pt x="2771" y="2622"/>
                    </a:lnTo>
                    <a:lnTo>
                      <a:pt x="2721" y="2579"/>
                    </a:lnTo>
                    <a:lnTo>
                      <a:pt x="2667" y="2541"/>
                    </a:lnTo>
                    <a:lnTo>
                      <a:pt x="2609" y="2512"/>
                    </a:lnTo>
                    <a:lnTo>
                      <a:pt x="2548" y="2487"/>
                    </a:lnTo>
                    <a:lnTo>
                      <a:pt x="2485" y="2467"/>
                    </a:lnTo>
                    <a:lnTo>
                      <a:pt x="2421" y="2452"/>
                    </a:lnTo>
                    <a:lnTo>
                      <a:pt x="2369" y="2444"/>
                    </a:lnTo>
                    <a:lnTo>
                      <a:pt x="2369" y="2297"/>
                    </a:lnTo>
                    <a:lnTo>
                      <a:pt x="2366" y="2267"/>
                    </a:lnTo>
                    <a:lnTo>
                      <a:pt x="2354" y="2239"/>
                    </a:lnTo>
                    <a:lnTo>
                      <a:pt x="2338" y="2212"/>
                    </a:lnTo>
                    <a:lnTo>
                      <a:pt x="2316" y="2192"/>
                    </a:lnTo>
                    <a:lnTo>
                      <a:pt x="2292" y="2176"/>
                    </a:lnTo>
                    <a:lnTo>
                      <a:pt x="2262" y="2166"/>
                    </a:lnTo>
                    <a:lnTo>
                      <a:pt x="2230" y="2164"/>
                    </a:lnTo>
                    <a:close/>
                    <a:moveTo>
                      <a:pt x="1346" y="0"/>
                    </a:moveTo>
                    <a:lnTo>
                      <a:pt x="1389" y="2"/>
                    </a:lnTo>
                    <a:lnTo>
                      <a:pt x="1433" y="10"/>
                    </a:lnTo>
                    <a:lnTo>
                      <a:pt x="1480" y="23"/>
                    </a:lnTo>
                    <a:lnTo>
                      <a:pt x="1528" y="40"/>
                    </a:lnTo>
                    <a:lnTo>
                      <a:pt x="1577" y="58"/>
                    </a:lnTo>
                    <a:lnTo>
                      <a:pt x="1627" y="79"/>
                    </a:lnTo>
                    <a:lnTo>
                      <a:pt x="1680" y="103"/>
                    </a:lnTo>
                    <a:lnTo>
                      <a:pt x="1731" y="126"/>
                    </a:lnTo>
                    <a:lnTo>
                      <a:pt x="1784" y="147"/>
                    </a:lnTo>
                    <a:lnTo>
                      <a:pt x="1837" y="167"/>
                    </a:lnTo>
                    <a:lnTo>
                      <a:pt x="1891" y="185"/>
                    </a:lnTo>
                    <a:lnTo>
                      <a:pt x="1944" y="199"/>
                    </a:lnTo>
                    <a:lnTo>
                      <a:pt x="1999" y="207"/>
                    </a:lnTo>
                    <a:lnTo>
                      <a:pt x="2052" y="212"/>
                    </a:lnTo>
                    <a:lnTo>
                      <a:pt x="2106" y="208"/>
                    </a:lnTo>
                    <a:lnTo>
                      <a:pt x="2153" y="200"/>
                    </a:lnTo>
                    <a:lnTo>
                      <a:pt x="2206" y="189"/>
                    </a:lnTo>
                    <a:lnTo>
                      <a:pt x="2263" y="174"/>
                    </a:lnTo>
                    <a:lnTo>
                      <a:pt x="2323" y="157"/>
                    </a:lnTo>
                    <a:lnTo>
                      <a:pt x="2387" y="139"/>
                    </a:lnTo>
                    <a:lnTo>
                      <a:pt x="2452" y="121"/>
                    </a:lnTo>
                    <a:lnTo>
                      <a:pt x="2520" y="103"/>
                    </a:lnTo>
                    <a:lnTo>
                      <a:pt x="2587" y="83"/>
                    </a:lnTo>
                    <a:lnTo>
                      <a:pt x="2655" y="66"/>
                    </a:lnTo>
                    <a:lnTo>
                      <a:pt x="2721" y="50"/>
                    </a:lnTo>
                    <a:lnTo>
                      <a:pt x="2786" y="35"/>
                    </a:lnTo>
                    <a:lnTo>
                      <a:pt x="2849" y="25"/>
                    </a:lnTo>
                    <a:lnTo>
                      <a:pt x="2908" y="17"/>
                    </a:lnTo>
                    <a:lnTo>
                      <a:pt x="2964" y="13"/>
                    </a:lnTo>
                    <a:lnTo>
                      <a:pt x="3016" y="13"/>
                    </a:lnTo>
                    <a:lnTo>
                      <a:pt x="3060" y="18"/>
                    </a:lnTo>
                    <a:lnTo>
                      <a:pt x="3079" y="26"/>
                    </a:lnTo>
                    <a:lnTo>
                      <a:pt x="3093" y="43"/>
                    </a:lnTo>
                    <a:lnTo>
                      <a:pt x="3103" y="65"/>
                    </a:lnTo>
                    <a:lnTo>
                      <a:pt x="3110" y="93"/>
                    </a:lnTo>
                    <a:lnTo>
                      <a:pt x="3112" y="127"/>
                    </a:lnTo>
                    <a:lnTo>
                      <a:pt x="3108" y="167"/>
                    </a:lnTo>
                    <a:lnTo>
                      <a:pt x="3103" y="210"/>
                    </a:lnTo>
                    <a:lnTo>
                      <a:pt x="3093" y="260"/>
                    </a:lnTo>
                    <a:lnTo>
                      <a:pt x="3080" y="311"/>
                    </a:lnTo>
                    <a:lnTo>
                      <a:pt x="3062" y="366"/>
                    </a:lnTo>
                    <a:lnTo>
                      <a:pt x="3042" y="424"/>
                    </a:lnTo>
                    <a:lnTo>
                      <a:pt x="3019" y="485"/>
                    </a:lnTo>
                    <a:lnTo>
                      <a:pt x="2993" y="546"/>
                    </a:lnTo>
                    <a:lnTo>
                      <a:pt x="2963" y="609"/>
                    </a:lnTo>
                    <a:lnTo>
                      <a:pt x="2931" y="672"/>
                    </a:lnTo>
                    <a:lnTo>
                      <a:pt x="2897" y="736"/>
                    </a:lnTo>
                    <a:lnTo>
                      <a:pt x="2860" y="799"/>
                    </a:lnTo>
                    <a:lnTo>
                      <a:pt x="2821" y="860"/>
                    </a:lnTo>
                    <a:lnTo>
                      <a:pt x="2778" y="922"/>
                    </a:lnTo>
                    <a:lnTo>
                      <a:pt x="2735" y="979"/>
                    </a:lnTo>
                    <a:lnTo>
                      <a:pt x="2688" y="1036"/>
                    </a:lnTo>
                    <a:lnTo>
                      <a:pt x="2640" y="1089"/>
                    </a:lnTo>
                    <a:lnTo>
                      <a:pt x="2591" y="1138"/>
                    </a:lnTo>
                    <a:lnTo>
                      <a:pt x="2540" y="1185"/>
                    </a:lnTo>
                    <a:lnTo>
                      <a:pt x="2606" y="1214"/>
                    </a:lnTo>
                    <a:lnTo>
                      <a:pt x="2673" y="1246"/>
                    </a:lnTo>
                    <a:lnTo>
                      <a:pt x="2741" y="1284"/>
                    </a:lnTo>
                    <a:lnTo>
                      <a:pt x="2809" y="1324"/>
                    </a:lnTo>
                    <a:lnTo>
                      <a:pt x="2878" y="1367"/>
                    </a:lnTo>
                    <a:lnTo>
                      <a:pt x="2946" y="1413"/>
                    </a:lnTo>
                    <a:lnTo>
                      <a:pt x="3016" y="1463"/>
                    </a:lnTo>
                    <a:lnTo>
                      <a:pt x="3084" y="1516"/>
                    </a:lnTo>
                    <a:lnTo>
                      <a:pt x="3153" y="1572"/>
                    </a:lnTo>
                    <a:lnTo>
                      <a:pt x="3221" y="1631"/>
                    </a:lnTo>
                    <a:lnTo>
                      <a:pt x="3289" y="1693"/>
                    </a:lnTo>
                    <a:lnTo>
                      <a:pt x="3356" y="1755"/>
                    </a:lnTo>
                    <a:lnTo>
                      <a:pt x="3422" y="1822"/>
                    </a:lnTo>
                    <a:lnTo>
                      <a:pt x="3489" y="1891"/>
                    </a:lnTo>
                    <a:lnTo>
                      <a:pt x="3553" y="1961"/>
                    </a:lnTo>
                    <a:lnTo>
                      <a:pt x="3618" y="2033"/>
                    </a:lnTo>
                    <a:lnTo>
                      <a:pt x="3680" y="2108"/>
                    </a:lnTo>
                    <a:lnTo>
                      <a:pt x="3742" y="2184"/>
                    </a:lnTo>
                    <a:lnTo>
                      <a:pt x="3803" y="2262"/>
                    </a:lnTo>
                    <a:lnTo>
                      <a:pt x="3861" y="2341"/>
                    </a:lnTo>
                    <a:lnTo>
                      <a:pt x="3917" y="2422"/>
                    </a:lnTo>
                    <a:lnTo>
                      <a:pt x="3973" y="2505"/>
                    </a:lnTo>
                    <a:lnTo>
                      <a:pt x="4026" y="2588"/>
                    </a:lnTo>
                    <a:lnTo>
                      <a:pt x="4077" y="2672"/>
                    </a:lnTo>
                    <a:lnTo>
                      <a:pt x="4125" y="2756"/>
                    </a:lnTo>
                    <a:lnTo>
                      <a:pt x="4171" y="2843"/>
                    </a:lnTo>
                    <a:lnTo>
                      <a:pt x="4216" y="2929"/>
                    </a:lnTo>
                    <a:lnTo>
                      <a:pt x="4257" y="3016"/>
                    </a:lnTo>
                    <a:lnTo>
                      <a:pt x="4297" y="3102"/>
                    </a:lnTo>
                    <a:lnTo>
                      <a:pt x="4333" y="3190"/>
                    </a:lnTo>
                    <a:lnTo>
                      <a:pt x="4367" y="3278"/>
                    </a:lnTo>
                    <a:lnTo>
                      <a:pt x="4396" y="3365"/>
                    </a:lnTo>
                    <a:lnTo>
                      <a:pt x="4423" y="3453"/>
                    </a:lnTo>
                    <a:lnTo>
                      <a:pt x="4446" y="3541"/>
                    </a:lnTo>
                    <a:lnTo>
                      <a:pt x="4467" y="3627"/>
                    </a:lnTo>
                    <a:lnTo>
                      <a:pt x="4484" y="3713"/>
                    </a:lnTo>
                    <a:lnTo>
                      <a:pt x="4495" y="3799"/>
                    </a:lnTo>
                    <a:lnTo>
                      <a:pt x="4505" y="3883"/>
                    </a:lnTo>
                    <a:lnTo>
                      <a:pt x="4510" y="3968"/>
                    </a:lnTo>
                    <a:lnTo>
                      <a:pt x="4510" y="4050"/>
                    </a:lnTo>
                    <a:lnTo>
                      <a:pt x="4509" y="4133"/>
                    </a:lnTo>
                    <a:lnTo>
                      <a:pt x="4500" y="4212"/>
                    </a:lnTo>
                    <a:lnTo>
                      <a:pt x="4489" y="4292"/>
                    </a:lnTo>
                    <a:lnTo>
                      <a:pt x="4472" y="4370"/>
                    </a:lnTo>
                    <a:lnTo>
                      <a:pt x="4451" y="4446"/>
                    </a:lnTo>
                    <a:lnTo>
                      <a:pt x="4424" y="4520"/>
                    </a:lnTo>
                    <a:lnTo>
                      <a:pt x="4393" y="4591"/>
                    </a:lnTo>
                    <a:lnTo>
                      <a:pt x="4357" y="4663"/>
                    </a:lnTo>
                    <a:lnTo>
                      <a:pt x="4315" y="4730"/>
                    </a:lnTo>
                    <a:lnTo>
                      <a:pt x="4269" y="4797"/>
                    </a:lnTo>
                    <a:lnTo>
                      <a:pt x="4216" y="4859"/>
                    </a:lnTo>
                    <a:lnTo>
                      <a:pt x="4158" y="4921"/>
                    </a:lnTo>
                    <a:lnTo>
                      <a:pt x="4095" y="4979"/>
                    </a:lnTo>
                    <a:lnTo>
                      <a:pt x="4026" y="5033"/>
                    </a:lnTo>
                    <a:lnTo>
                      <a:pt x="3950" y="5086"/>
                    </a:lnTo>
                    <a:lnTo>
                      <a:pt x="3869" y="5136"/>
                    </a:lnTo>
                    <a:lnTo>
                      <a:pt x="3781" y="5182"/>
                    </a:lnTo>
                    <a:lnTo>
                      <a:pt x="3687" y="5225"/>
                    </a:lnTo>
                    <a:lnTo>
                      <a:pt x="3586" y="5263"/>
                    </a:lnTo>
                    <a:lnTo>
                      <a:pt x="3480" y="5300"/>
                    </a:lnTo>
                    <a:lnTo>
                      <a:pt x="3366" y="5333"/>
                    </a:lnTo>
                    <a:lnTo>
                      <a:pt x="3246" y="5361"/>
                    </a:lnTo>
                    <a:lnTo>
                      <a:pt x="3117" y="5386"/>
                    </a:lnTo>
                    <a:lnTo>
                      <a:pt x="2983" y="5405"/>
                    </a:lnTo>
                    <a:lnTo>
                      <a:pt x="2840" y="5422"/>
                    </a:lnTo>
                    <a:lnTo>
                      <a:pt x="2692" y="5434"/>
                    </a:lnTo>
                    <a:lnTo>
                      <a:pt x="2535" y="5442"/>
                    </a:lnTo>
                    <a:lnTo>
                      <a:pt x="2369" y="5443"/>
                    </a:lnTo>
                    <a:lnTo>
                      <a:pt x="2197" y="5442"/>
                    </a:lnTo>
                    <a:lnTo>
                      <a:pt x="2017" y="5435"/>
                    </a:lnTo>
                    <a:lnTo>
                      <a:pt x="1829" y="5424"/>
                    </a:lnTo>
                    <a:lnTo>
                      <a:pt x="1673" y="5410"/>
                    </a:lnTo>
                    <a:lnTo>
                      <a:pt x="1526" y="5392"/>
                    </a:lnTo>
                    <a:lnTo>
                      <a:pt x="1387" y="5369"/>
                    </a:lnTo>
                    <a:lnTo>
                      <a:pt x="1255" y="5341"/>
                    </a:lnTo>
                    <a:lnTo>
                      <a:pt x="1131" y="5309"/>
                    </a:lnTo>
                    <a:lnTo>
                      <a:pt x="1015" y="5273"/>
                    </a:lnTo>
                    <a:lnTo>
                      <a:pt x="904" y="5233"/>
                    </a:lnTo>
                    <a:lnTo>
                      <a:pt x="802" y="5190"/>
                    </a:lnTo>
                    <a:lnTo>
                      <a:pt x="706" y="5142"/>
                    </a:lnTo>
                    <a:lnTo>
                      <a:pt x="618" y="5093"/>
                    </a:lnTo>
                    <a:lnTo>
                      <a:pt x="536" y="5038"/>
                    </a:lnTo>
                    <a:lnTo>
                      <a:pt x="460" y="4982"/>
                    </a:lnTo>
                    <a:lnTo>
                      <a:pt x="390" y="4921"/>
                    </a:lnTo>
                    <a:lnTo>
                      <a:pt x="327" y="4858"/>
                    </a:lnTo>
                    <a:lnTo>
                      <a:pt x="269" y="4792"/>
                    </a:lnTo>
                    <a:lnTo>
                      <a:pt x="218" y="4724"/>
                    </a:lnTo>
                    <a:lnTo>
                      <a:pt x="174" y="4653"/>
                    </a:lnTo>
                    <a:lnTo>
                      <a:pt x="134" y="4578"/>
                    </a:lnTo>
                    <a:lnTo>
                      <a:pt x="99" y="4504"/>
                    </a:lnTo>
                    <a:lnTo>
                      <a:pt x="69" y="4426"/>
                    </a:lnTo>
                    <a:lnTo>
                      <a:pt x="46" y="4345"/>
                    </a:lnTo>
                    <a:lnTo>
                      <a:pt x="26" y="4264"/>
                    </a:lnTo>
                    <a:lnTo>
                      <a:pt x="13" y="4181"/>
                    </a:lnTo>
                    <a:lnTo>
                      <a:pt x="5" y="4097"/>
                    </a:lnTo>
                    <a:lnTo>
                      <a:pt x="0" y="4011"/>
                    </a:lnTo>
                    <a:lnTo>
                      <a:pt x="0" y="3925"/>
                    </a:lnTo>
                    <a:lnTo>
                      <a:pt x="3" y="3835"/>
                    </a:lnTo>
                    <a:lnTo>
                      <a:pt x="13" y="3748"/>
                    </a:lnTo>
                    <a:lnTo>
                      <a:pt x="25" y="3657"/>
                    </a:lnTo>
                    <a:lnTo>
                      <a:pt x="41" y="3567"/>
                    </a:lnTo>
                    <a:lnTo>
                      <a:pt x="61" y="3476"/>
                    </a:lnTo>
                    <a:lnTo>
                      <a:pt x="86" y="3385"/>
                    </a:lnTo>
                    <a:lnTo>
                      <a:pt x="112" y="3294"/>
                    </a:lnTo>
                    <a:lnTo>
                      <a:pt x="144" y="3203"/>
                    </a:lnTo>
                    <a:lnTo>
                      <a:pt x="177" y="3111"/>
                    </a:lnTo>
                    <a:lnTo>
                      <a:pt x="215" y="3020"/>
                    </a:lnTo>
                    <a:lnTo>
                      <a:pt x="255" y="2930"/>
                    </a:lnTo>
                    <a:lnTo>
                      <a:pt x="296" y="2839"/>
                    </a:lnTo>
                    <a:lnTo>
                      <a:pt x="341" y="2750"/>
                    </a:lnTo>
                    <a:lnTo>
                      <a:pt x="389" y="2662"/>
                    </a:lnTo>
                    <a:lnTo>
                      <a:pt x="438" y="2574"/>
                    </a:lnTo>
                    <a:lnTo>
                      <a:pt x="491" y="2487"/>
                    </a:lnTo>
                    <a:lnTo>
                      <a:pt x="546" y="2402"/>
                    </a:lnTo>
                    <a:lnTo>
                      <a:pt x="600" y="2318"/>
                    </a:lnTo>
                    <a:lnTo>
                      <a:pt x="658" y="2237"/>
                    </a:lnTo>
                    <a:lnTo>
                      <a:pt x="718" y="2156"/>
                    </a:lnTo>
                    <a:lnTo>
                      <a:pt x="779" y="2076"/>
                    </a:lnTo>
                    <a:lnTo>
                      <a:pt x="840" y="2000"/>
                    </a:lnTo>
                    <a:lnTo>
                      <a:pt x="904" y="1926"/>
                    </a:lnTo>
                    <a:lnTo>
                      <a:pt x="969" y="1853"/>
                    </a:lnTo>
                    <a:lnTo>
                      <a:pt x="1033" y="1784"/>
                    </a:lnTo>
                    <a:lnTo>
                      <a:pt x="1099" y="1716"/>
                    </a:lnTo>
                    <a:lnTo>
                      <a:pt x="1166" y="1651"/>
                    </a:lnTo>
                    <a:lnTo>
                      <a:pt x="1232" y="1588"/>
                    </a:lnTo>
                    <a:lnTo>
                      <a:pt x="1300" y="1530"/>
                    </a:lnTo>
                    <a:lnTo>
                      <a:pt x="1367" y="1474"/>
                    </a:lnTo>
                    <a:lnTo>
                      <a:pt x="1435" y="1421"/>
                    </a:lnTo>
                    <a:lnTo>
                      <a:pt x="1501" y="1373"/>
                    </a:lnTo>
                    <a:lnTo>
                      <a:pt x="1569" y="1327"/>
                    </a:lnTo>
                    <a:lnTo>
                      <a:pt x="1635" y="1286"/>
                    </a:lnTo>
                    <a:lnTo>
                      <a:pt x="1701" y="1248"/>
                    </a:lnTo>
                    <a:lnTo>
                      <a:pt x="1766" y="1214"/>
                    </a:lnTo>
                    <a:lnTo>
                      <a:pt x="1703" y="1170"/>
                    </a:lnTo>
                    <a:lnTo>
                      <a:pt x="1642" y="1122"/>
                    </a:lnTo>
                    <a:lnTo>
                      <a:pt x="1584" y="1069"/>
                    </a:lnTo>
                    <a:lnTo>
                      <a:pt x="1529" y="1013"/>
                    </a:lnTo>
                    <a:lnTo>
                      <a:pt x="1476" y="953"/>
                    </a:lnTo>
                    <a:lnTo>
                      <a:pt x="1427" y="892"/>
                    </a:lnTo>
                    <a:lnTo>
                      <a:pt x="1382" y="829"/>
                    </a:lnTo>
                    <a:lnTo>
                      <a:pt x="1339" y="764"/>
                    </a:lnTo>
                    <a:lnTo>
                      <a:pt x="1301" y="698"/>
                    </a:lnTo>
                    <a:lnTo>
                      <a:pt x="1266" y="634"/>
                    </a:lnTo>
                    <a:lnTo>
                      <a:pt x="1235" y="569"/>
                    </a:lnTo>
                    <a:lnTo>
                      <a:pt x="1209" y="505"/>
                    </a:lnTo>
                    <a:lnTo>
                      <a:pt x="1187" y="443"/>
                    </a:lnTo>
                    <a:lnTo>
                      <a:pt x="1171" y="382"/>
                    </a:lnTo>
                    <a:lnTo>
                      <a:pt x="1157" y="326"/>
                    </a:lnTo>
                    <a:lnTo>
                      <a:pt x="1151" y="271"/>
                    </a:lnTo>
                    <a:lnTo>
                      <a:pt x="1149" y="222"/>
                    </a:lnTo>
                    <a:lnTo>
                      <a:pt x="1152" y="175"/>
                    </a:lnTo>
                    <a:lnTo>
                      <a:pt x="1161" y="134"/>
                    </a:lnTo>
                    <a:lnTo>
                      <a:pt x="1176" y="99"/>
                    </a:lnTo>
                    <a:lnTo>
                      <a:pt x="1197" y="69"/>
                    </a:lnTo>
                    <a:lnTo>
                      <a:pt x="1230" y="38"/>
                    </a:lnTo>
                    <a:lnTo>
                      <a:pt x="1266" y="18"/>
                    </a:lnTo>
                    <a:lnTo>
                      <a:pt x="1306" y="5"/>
                    </a:lnTo>
                    <a:lnTo>
                      <a:pt x="1346" y="0"/>
                    </a:lnTo>
                    <a:close/>
                  </a:path>
                </a:pathLst>
              </a:custGeom>
              <a:grpFill/>
              <a:ln w="0">
                <a:noFill/>
                <a:prstDash val="solid"/>
                <a:round/>
              </a:ln>
            </p:spPr>
            <p:txBody>
              <a:bodyPr vert="horz" wrap="square" lIns="91440" tIns="45720" rIns="91440" bIns="45720" numCol="1" anchor="t" anchorCtr="0" compatLnSpc="1"/>
              <a:lstStyle/>
              <a:p>
                <a:endParaRPr lang="en-US" dirty="0">
                  <a:solidFill>
                    <a:schemeClr val="bg1"/>
                  </a:solidFill>
                  <a:cs typeface="+mn-ea"/>
                  <a:sym typeface="+mn-lt"/>
                </a:endParaRPr>
              </a:p>
            </p:txBody>
          </p:sp>
          <p:sp>
            <p:nvSpPr>
              <p:cNvPr id="139" name="Freeform 1141"/>
              <p:cNvSpPr/>
              <p:nvPr/>
            </p:nvSpPr>
            <p:spPr bwMode="auto">
              <a:xfrm>
                <a:off x="4031" y="2718"/>
                <a:ext cx="0" cy="1"/>
              </a:xfrm>
              <a:custGeom>
                <a:avLst/>
                <a:gdLst>
                  <a:gd name="T0" fmla="*/ 2 w 2"/>
                  <a:gd name="T1" fmla="*/ 0 h 3"/>
                  <a:gd name="T2" fmla="*/ 2 w 2"/>
                  <a:gd name="T3" fmla="*/ 2 h 3"/>
                  <a:gd name="T4" fmla="*/ 0 w 2"/>
                  <a:gd name="T5" fmla="*/ 3 h 3"/>
                  <a:gd name="T6" fmla="*/ 2 w 2"/>
                  <a:gd name="T7" fmla="*/ 2 h 3"/>
                  <a:gd name="T8" fmla="*/ 2 w 2"/>
                  <a:gd name="T9" fmla="*/ 0 h 3"/>
                </a:gdLst>
                <a:ahLst/>
                <a:cxnLst>
                  <a:cxn ang="0">
                    <a:pos x="T0" y="T1"/>
                  </a:cxn>
                  <a:cxn ang="0">
                    <a:pos x="T2" y="T3"/>
                  </a:cxn>
                  <a:cxn ang="0">
                    <a:pos x="T4" y="T5"/>
                  </a:cxn>
                  <a:cxn ang="0">
                    <a:pos x="T6" y="T7"/>
                  </a:cxn>
                  <a:cxn ang="0">
                    <a:pos x="T8" y="T9"/>
                  </a:cxn>
                </a:cxnLst>
                <a:rect l="0" t="0" r="r" b="b"/>
                <a:pathLst>
                  <a:path w="2" h="3">
                    <a:moveTo>
                      <a:pt x="2" y="0"/>
                    </a:moveTo>
                    <a:lnTo>
                      <a:pt x="2" y="2"/>
                    </a:lnTo>
                    <a:lnTo>
                      <a:pt x="0" y="3"/>
                    </a:lnTo>
                    <a:lnTo>
                      <a:pt x="2" y="2"/>
                    </a:lnTo>
                    <a:lnTo>
                      <a:pt x="2" y="0"/>
                    </a:lnTo>
                    <a:close/>
                  </a:path>
                </a:pathLst>
              </a:custGeom>
              <a:grpFill/>
              <a:ln w="0">
                <a:noFill/>
                <a:prstDash val="solid"/>
                <a:round/>
              </a:ln>
            </p:spPr>
            <p:txBody>
              <a:bodyPr vert="horz" wrap="square" lIns="91440" tIns="45720" rIns="91440" bIns="45720" numCol="1" anchor="t" anchorCtr="0" compatLnSpc="1"/>
              <a:lstStyle/>
              <a:p>
                <a:endParaRPr lang="en-US" dirty="0">
                  <a:solidFill>
                    <a:schemeClr val="bg1"/>
                  </a:solidFill>
                  <a:cs typeface="+mn-ea"/>
                  <a:sym typeface="+mn-lt"/>
                </a:endParaRPr>
              </a:p>
            </p:txBody>
          </p:sp>
        </p:grpSp>
      </p:grpSp>
      <p:sp>
        <p:nvSpPr>
          <p:cNvPr id="140" name="e7d195523061f1c0"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hidden="1"/>
          <p:cNvSpPr txBox="1"/>
          <p:nvPr/>
        </p:nvSpPr>
        <p:spPr>
          <a:xfrm>
            <a:off x="-355600" y="1803400"/>
            <a:ext cx="322909"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a:t>
            </a:r>
            <a:endParaRPr lang="zh-CN" altLang="en-US" sz="100"/>
          </a:p>
        </p:txBody>
      </p:sp>
      <p:sp>
        <p:nvSpPr>
          <p:cNvPr id="86" name="文本框 85"/>
          <p:cNvSpPr txBox="1"/>
          <p:nvPr/>
        </p:nvSpPr>
        <p:spPr>
          <a:xfrm>
            <a:off x="582930" y="509270"/>
            <a:ext cx="7421880" cy="2068830"/>
          </a:xfrm>
          <a:prstGeom prst="rect">
            <a:avLst/>
          </a:prstGeom>
          <a:noFill/>
        </p:spPr>
        <p:txBody>
          <a:bodyPr wrap="square" rtlCol="0">
            <a:noAutofit/>
          </a:bodyPr>
          <a:p>
            <a:r>
              <a:rPr lang="en-US" altLang="zh-CN" sz="6000" b="1">
                <a:latin typeface="等线" panose="02010600030101010101" charset="-122"/>
                <a:ea typeface="等线" panose="02010600030101010101" charset="-122"/>
              </a:rPr>
              <a:t>Implemennt details</a:t>
            </a:r>
            <a:endParaRPr lang="en-US" altLang="zh-CN" sz="6000" b="1">
              <a:latin typeface="等线" panose="02010600030101010101" charset="-122"/>
              <a:ea typeface="等线" panose="02010600030101010101" charset="-122"/>
            </a:endParaRPr>
          </a:p>
        </p:txBody>
      </p:sp>
      <p:sp>
        <p:nvSpPr>
          <p:cNvPr id="87" name="文本框 86"/>
          <p:cNvSpPr txBox="1"/>
          <p:nvPr/>
        </p:nvSpPr>
        <p:spPr>
          <a:xfrm>
            <a:off x="793115" y="1611630"/>
            <a:ext cx="5357495" cy="3322955"/>
          </a:xfrm>
          <a:prstGeom prst="rect">
            <a:avLst/>
          </a:prstGeom>
          <a:noFill/>
        </p:spPr>
        <p:txBody>
          <a:bodyPr wrap="square" rtlCol="0">
            <a:spAutoFit/>
          </a:bodyPr>
          <a:p>
            <a:pPr>
              <a:lnSpc>
                <a:spcPct val="150000"/>
              </a:lnSpc>
            </a:pPr>
            <a:r>
              <a:rPr lang="en-US" altLang="zh-CN" sz="2800" b="1">
                <a:latin typeface="等线" panose="02010600030101010101" charset="-122"/>
                <a:ea typeface="等线" panose="02010600030101010101" charset="-122"/>
              </a:rPr>
              <a:t>1. </a:t>
            </a:r>
            <a:r>
              <a:rPr lang="zh-CN" altLang="en-US" sz="2800" b="1">
                <a:latin typeface="等线" panose="02010600030101010101" charset="-122"/>
                <a:ea typeface="等线" panose="02010600030101010101" charset="-122"/>
              </a:rPr>
              <a:t>BluetoothChatFragment class</a:t>
            </a:r>
            <a:endParaRPr lang="zh-CN" altLang="en-US" sz="2800" b="1">
              <a:latin typeface="等线" panose="02010600030101010101" charset="-122"/>
              <a:ea typeface="等线" panose="02010600030101010101" charset="-122"/>
            </a:endParaRPr>
          </a:p>
          <a:p>
            <a:pPr>
              <a:lnSpc>
                <a:spcPct val="150000"/>
              </a:lnSpc>
            </a:pPr>
            <a:r>
              <a:rPr lang="en-US" altLang="zh-CN" sz="2800" b="1">
                <a:latin typeface="等线" panose="02010600030101010101" charset="-122"/>
                <a:ea typeface="等线" panose="02010600030101010101" charset="-122"/>
              </a:rPr>
              <a:t>2. SetupChat</a:t>
            </a:r>
            <a:endParaRPr lang="en-US" altLang="zh-CN" sz="2800" b="1">
              <a:latin typeface="等线" panose="02010600030101010101" charset="-122"/>
              <a:ea typeface="等线" panose="02010600030101010101" charset="-122"/>
            </a:endParaRPr>
          </a:p>
          <a:p>
            <a:pPr>
              <a:lnSpc>
                <a:spcPct val="150000"/>
              </a:lnSpc>
            </a:pPr>
            <a:r>
              <a:rPr lang="en-US" altLang="zh-CN" sz="2800" b="1">
                <a:latin typeface="等线" panose="02010600030101010101" charset="-122"/>
                <a:ea typeface="等线" panose="02010600030101010101" charset="-122"/>
              </a:rPr>
              <a:t>3. The handler</a:t>
            </a:r>
            <a:endParaRPr lang="en-US" altLang="zh-CN" sz="2800" b="1">
              <a:latin typeface="等线" panose="02010600030101010101" charset="-122"/>
              <a:ea typeface="等线" panose="02010600030101010101" charset="-122"/>
            </a:endParaRPr>
          </a:p>
          <a:p>
            <a:pPr>
              <a:lnSpc>
                <a:spcPct val="150000"/>
              </a:lnSpc>
            </a:pPr>
            <a:r>
              <a:rPr lang="en-US" altLang="zh-CN" sz="2800" b="1">
                <a:latin typeface="等线" panose="02010600030101010101" charset="-122"/>
                <a:ea typeface="等线" panose="02010600030101010101" charset="-122"/>
              </a:rPr>
              <a:t>4. The onActivityResult function</a:t>
            </a:r>
            <a:endParaRPr lang="en-US" altLang="zh-CN" sz="2800" b="1">
              <a:latin typeface="等线" panose="02010600030101010101" charset="-122"/>
              <a:ea typeface="等线" panose="02010600030101010101" charset="-122"/>
            </a:endParaRPr>
          </a:p>
          <a:p>
            <a:pPr>
              <a:lnSpc>
                <a:spcPct val="150000"/>
              </a:lnSpc>
            </a:pPr>
            <a:r>
              <a:rPr lang="en-US" altLang="zh-CN" sz="2800" b="1">
                <a:latin typeface="等线" panose="02010600030101010101" charset="-122"/>
                <a:ea typeface="等线" panose="02010600030101010101" charset="-122"/>
              </a:rPr>
              <a:t>5. The connectDevice function</a:t>
            </a:r>
            <a:endParaRPr lang="en-US" altLang="zh-CN" sz="2800" b="1">
              <a:latin typeface="等线" panose="02010600030101010101" charset="-122"/>
              <a:ea typeface="等线" panose="0201060003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Rectangle 114"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SpPr/>
          <p:nvPr/>
        </p:nvSpPr>
        <p:spPr>
          <a:xfrm>
            <a:off x="6468169" y="838200"/>
            <a:ext cx="4447482" cy="2552700"/>
          </a:xfrm>
          <a:prstGeom prst="rect">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nvGrpSpPr>
          <p:cNvPr id="83" name="Group 82"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GrpSpPr/>
          <p:nvPr/>
        </p:nvGrpSpPr>
        <p:grpSpPr>
          <a:xfrm>
            <a:off x="3960479" y="830555"/>
            <a:ext cx="7300451" cy="4754189"/>
            <a:chOff x="3960479" y="830555"/>
            <a:chExt cx="7300451" cy="4754189"/>
          </a:xfrm>
        </p:grpSpPr>
        <p:sp>
          <p:nvSpPr>
            <p:cNvPr id="123" name="Rectangle 122"/>
            <p:cNvSpPr/>
            <p:nvPr/>
          </p:nvSpPr>
          <p:spPr>
            <a:xfrm rot="5400000">
              <a:off x="9811940" y="1934264"/>
              <a:ext cx="2552699" cy="345281"/>
            </a:xfrm>
            <a:prstGeom prst="rect">
              <a:avLst/>
            </a:prstGeom>
            <a:pattFill prst="wdDnDiag">
              <a:fgClr>
                <a:schemeClr val="accent3"/>
              </a:fgClr>
              <a:bgClr>
                <a:schemeClr val="bg1"/>
              </a:bgClr>
            </a:pattFill>
            <a:ln w="349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14" name="Rectangle 113"/>
            <p:cNvSpPr/>
            <p:nvPr/>
          </p:nvSpPr>
          <p:spPr>
            <a:xfrm>
              <a:off x="3960479" y="838200"/>
              <a:ext cx="6955171" cy="4746544"/>
            </a:xfrm>
            <a:prstGeom prst="rect">
              <a:avLst/>
            </a:prstGeom>
            <a:noFill/>
            <a:ln w="34925">
              <a:gradFill>
                <a:gsLst>
                  <a:gs pos="0">
                    <a:schemeClr val="accent3"/>
                  </a:gs>
                  <a:gs pos="100000">
                    <a:schemeClr val="accent4"/>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116" name="Rectangle 115"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SpPr/>
          <p:nvPr/>
        </p:nvSpPr>
        <p:spPr>
          <a:xfrm>
            <a:off x="5593080" y="2664460"/>
            <a:ext cx="5684520" cy="3317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cs typeface="+mn-ea"/>
              <a:sym typeface="+mn-lt"/>
            </a:endParaRPr>
          </a:p>
        </p:txBody>
      </p:sp>
      <p:sp>
        <p:nvSpPr>
          <p:cNvPr id="2" name="Freeform 5"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SpPr/>
          <p:nvPr/>
        </p:nvSpPr>
        <p:spPr bwMode="auto">
          <a:xfrm>
            <a:off x="1950200" y="1669724"/>
            <a:ext cx="3400718" cy="2613500"/>
          </a:xfrm>
          <a:custGeom>
            <a:avLst/>
            <a:gdLst>
              <a:gd name="T0" fmla="*/ 532 w 906"/>
              <a:gd name="T1" fmla="*/ 38 h 696"/>
              <a:gd name="T2" fmla="*/ 475 w 906"/>
              <a:gd name="T3" fmla="*/ 42 h 696"/>
              <a:gd name="T4" fmla="*/ 277 w 906"/>
              <a:gd name="T5" fmla="*/ 18 h 696"/>
              <a:gd name="T6" fmla="*/ 207 w 906"/>
              <a:gd name="T7" fmla="*/ 4 h 696"/>
              <a:gd name="T8" fmla="*/ 2 w 906"/>
              <a:gd name="T9" fmla="*/ 171 h 696"/>
              <a:gd name="T10" fmla="*/ 75 w 906"/>
              <a:gd name="T11" fmla="*/ 312 h 696"/>
              <a:gd name="T12" fmla="*/ 168 w 906"/>
              <a:gd name="T13" fmla="*/ 447 h 696"/>
              <a:gd name="T14" fmla="*/ 532 w 906"/>
              <a:gd name="T15" fmla="*/ 696 h 696"/>
              <a:gd name="T16" fmla="*/ 906 w 906"/>
              <a:gd name="T17" fmla="*/ 367 h 696"/>
              <a:gd name="T18" fmla="*/ 532 w 906"/>
              <a:gd name="T19" fmla="*/ 38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6" h="696">
                <a:moveTo>
                  <a:pt x="532" y="38"/>
                </a:moveTo>
                <a:cubicBezTo>
                  <a:pt x="513" y="38"/>
                  <a:pt x="494" y="39"/>
                  <a:pt x="475" y="42"/>
                </a:cubicBezTo>
                <a:cubicBezTo>
                  <a:pt x="408" y="51"/>
                  <a:pt x="340" y="42"/>
                  <a:pt x="277" y="18"/>
                </a:cubicBezTo>
                <a:cubicBezTo>
                  <a:pt x="255" y="10"/>
                  <a:pt x="231" y="5"/>
                  <a:pt x="207" y="4"/>
                </a:cubicBezTo>
                <a:cubicBezTo>
                  <a:pt x="97" y="0"/>
                  <a:pt x="6" y="74"/>
                  <a:pt x="2" y="171"/>
                </a:cubicBezTo>
                <a:cubicBezTo>
                  <a:pt x="0" y="227"/>
                  <a:pt x="29" y="278"/>
                  <a:pt x="75" y="312"/>
                </a:cubicBezTo>
                <a:cubicBezTo>
                  <a:pt x="120" y="344"/>
                  <a:pt x="153" y="392"/>
                  <a:pt x="168" y="447"/>
                </a:cubicBezTo>
                <a:cubicBezTo>
                  <a:pt x="209" y="595"/>
                  <a:pt x="364" y="696"/>
                  <a:pt x="532" y="696"/>
                </a:cubicBezTo>
                <a:cubicBezTo>
                  <a:pt x="739" y="696"/>
                  <a:pt x="906" y="549"/>
                  <a:pt x="906" y="367"/>
                </a:cubicBezTo>
                <a:cubicBezTo>
                  <a:pt x="906" y="185"/>
                  <a:pt x="739" y="38"/>
                  <a:pt x="532" y="38"/>
                </a:cubicBezTo>
              </a:path>
            </a:pathLst>
          </a:custGeom>
          <a:gradFill>
            <a:gsLst>
              <a:gs pos="0">
                <a:schemeClr val="accent3">
                  <a:alpha val="58000"/>
                </a:schemeClr>
              </a:gs>
              <a:gs pos="100000">
                <a:schemeClr val="accent4">
                  <a:alpha val="0"/>
                </a:schemeClr>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grpSp>
        <p:nvGrpSpPr>
          <p:cNvPr id="3" name="Group 2"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GrpSpPr/>
          <p:nvPr/>
        </p:nvGrpSpPr>
        <p:grpSpPr>
          <a:xfrm>
            <a:off x="1765679" y="2324527"/>
            <a:ext cx="3331690" cy="2668938"/>
            <a:chOff x="1060299" y="1800643"/>
            <a:chExt cx="4747463" cy="3803079"/>
          </a:xfrm>
        </p:grpSpPr>
        <p:sp>
          <p:nvSpPr>
            <p:cNvPr id="4" name="Oval 6"/>
            <p:cNvSpPr>
              <a:spLocks noChangeArrowheads="1"/>
            </p:cNvSpPr>
            <p:nvPr/>
          </p:nvSpPr>
          <p:spPr bwMode="auto">
            <a:xfrm>
              <a:off x="1060299" y="5357707"/>
              <a:ext cx="1252647" cy="78996"/>
            </a:xfrm>
            <a:prstGeom prst="ellipse">
              <a:avLst/>
            </a:prstGeom>
            <a:solidFill>
              <a:srgbClr val="D2F0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5" name="Oval 7"/>
            <p:cNvSpPr>
              <a:spLocks noChangeArrowheads="1"/>
            </p:cNvSpPr>
            <p:nvPr/>
          </p:nvSpPr>
          <p:spPr bwMode="auto">
            <a:xfrm>
              <a:off x="2380657" y="5357707"/>
              <a:ext cx="530400" cy="78996"/>
            </a:xfrm>
            <a:prstGeom prst="ellipse">
              <a:avLst/>
            </a:prstGeom>
            <a:solidFill>
              <a:srgbClr val="D2F0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6" name="Oval 8"/>
            <p:cNvSpPr>
              <a:spLocks noChangeArrowheads="1"/>
            </p:cNvSpPr>
            <p:nvPr/>
          </p:nvSpPr>
          <p:spPr bwMode="auto">
            <a:xfrm>
              <a:off x="3274437" y="5303538"/>
              <a:ext cx="1947809" cy="121879"/>
            </a:xfrm>
            <a:prstGeom prst="ellipse">
              <a:avLst/>
            </a:prstGeom>
            <a:solidFill>
              <a:srgbClr val="D2F0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7" name="Freeform 9"/>
            <p:cNvSpPr/>
            <p:nvPr/>
          </p:nvSpPr>
          <p:spPr bwMode="auto">
            <a:xfrm>
              <a:off x="2125613" y="2168537"/>
              <a:ext cx="3015380" cy="2011005"/>
            </a:xfrm>
            <a:custGeom>
              <a:avLst/>
              <a:gdLst>
                <a:gd name="T0" fmla="*/ 529 w 564"/>
                <a:gd name="T1" fmla="*/ 376 h 376"/>
                <a:gd name="T2" fmla="*/ 35 w 564"/>
                <a:gd name="T3" fmla="*/ 376 h 376"/>
                <a:gd name="T4" fmla="*/ 0 w 564"/>
                <a:gd name="T5" fmla="*/ 341 h 376"/>
                <a:gd name="T6" fmla="*/ 0 w 564"/>
                <a:gd name="T7" fmla="*/ 35 h 376"/>
                <a:gd name="T8" fmla="*/ 35 w 564"/>
                <a:gd name="T9" fmla="*/ 0 h 376"/>
                <a:gd name="T10" fmla="*/ 529 w 564"/>
                <a:gd name="T11" fmla="*/ 0 h 376"/>
                <a:gd name="T12" fmla="*/ 564 w 564"/>
                <a:gd name="T13" fmla="*/ 35 h 376"/>
                <a:gd name="T14" fmla="*/ 564 w 564"/>
                <a:gd name="T15" fmla="*/ 341 h 376"/>
                <a:gd name="T16" fmla="*/ 529 w 564"/>
                <a:gd name="T17"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 h="376">
                  <a:moveTo>
                    <a:pt x="529" y="376"/>
                  </a:moveTo>
                  <a:cubicBezTo>
                    <a:pt x="35" y="376"/>
                    <a:pt x="35" y="376"/>
                    <a:pt x="35" y="376"/>
                  </a:cubicBezTo>
                  <a:cubicBezTo>
                    <a:pt x="16" y="376"/>
                    <a:pt x="0" y="361"/>
                    <a:pt x="0" y="341"/>
                  </a:cubicBezTo>
                  <a:cubicBezTo>
                    <a:pt x="0" y="35"/>
                    <a:pt x="0" y="35"/>
                    <a:pt x="0" y="35"/>
                  </a:cubicBezTo>
                  <a:cubicBezTo>
                    <a:pt x="0" y="16"/>
                    <a:pt x="16" y="0"/>
                    <a:pt x="35" y="0"/>
                  </a:cubicBezTo>
                  <a:cubicBezTo>
                    <a:pt x="529" y="0"/>
                    <a:pt x="529" y="0"/>
                    <a:pt x="529" y="0"/>
                  </a:cubicBezTo>
                  <a:cubicBezTo>
                    <a:pt x="549" y="0"/>
                    <a:pt x="564" y="16"/>
                    <a:pt x="564" y="35"/>
                  </a:cubicBezTo>
                  <a:cubicBezTo>
                    <a:pt x="564" y="341"/>
                    <a:pt x="564" y="341"/>
                    <a:pt x="564" y="341"/>
                  </a:cubicBezTo>
                  <a:cubicBezTo>
                    <a:pt x="564" y="361"/>
                    <a:pt x="549" y="376"/>
                    <a:pt x="529" y="376"/>
                  </a:cubicBezTo>
                </a:path>
              </a:pathLst>
            </a:custGeom>
            <a:solidFill>
              <a:srgbClr val="3B3B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8" name="Rectangle 10"/>
            <p:cNvSpPr>
              <a:spLocks noChangeArrowheads="1"/>
            </p:cNvSpPr>
            <p:nvPr/>
          </p:nvSpPr>
          <p:spPr bwMode="auto">
            <a:xfrm>
              <a:off x="2279091" y="2328786"/>
              <a:ext cx="2708425" cy="1697279"/>
            </a:xfrm>
            <a:prstGeom prst="rect">
              <a:avLst/>
            </a:prstGeom>
            <a:solidFill>
              <a:srgbClr val="C2C5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cs typeface="+mn-ea"/>
                <a:sym typeface="+mn-lt"/>
              </a:endParaRPr>
            </a:p>
          </p:txBody>
        </p:sp>
        <p:sp>
          <p:nvSpPr>
            <p:cNvPr id="9" name="Rectangle 11"/>
            <p:cNvSpPr>
              <a:spLocks noChangeArrowheads="1"/>
            </p:cNvSpPr>
            <p:nvPr/>
          </p:nvSpPr>
          <p:spPr bwMode="auto">
            <a:xfrm>
              <a:off x="2279091" y="2328786"/>
              <a:ext cx="2708425" cy="1697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cs typeface="+mn-ea"/>
                <a:sym typeface="+mn-lt"/>
              </a:endParaRPr>
            </a:p>
          </p:txBody>
        </p:sp>
        <p:sp>
          <p:nvSpPr>
            <p:cNvPr id="10" name="Rectangle 12"/>
            <p:cNvSpPr>
              <a:spLocks noChangeArrowheads="1"/>
            </p:cNvSpPr>
            <p:nvPr/>
          </p:nvSpPr>
          <p:spPr bwMode="auto">
            <a:xfrm>
              <a:off x="2279091" y="3863559"/>
              <a:ext cx="2708425" cy="162505"/>
            </a:xfrm>
            <a:prstGeom prst="rect">
              <a:avLst/>
            </a:prstGeom>
            <a:solidFill>
              <a:srgbClr val="767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cs typeface="+mn-ea"/>
                <a:sym typeface="+mn-lt"/>
              </a:endParaRPr>
            </a:p>
          </p:txBody>
        </p:sp>
        <p:sp>
          <p:nvSpPr>
            <p:cNvPr id="11" name="Rectangle 13"/>
            <p:cNvSpPr>
              <a:spLocks noChangeArrowheads="1"/>
            </p:cNvSpPr>
            <p:nvPr/>
          </p:nvSpPr>
          <p:spPr bwMode="auto">
            <a:xfrm>
              <a:off x="2279091" y="3863559"/>
              <a:ext cx="2708425" cy="162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cs typeface="+mn-ea"/>
                <a:sym typeface="+mn-lt"/>
              </a:endParaRPr>
            </a:p>
          </p:txBody>
        </p:sp>
        <p:sp>
          <p:nvSpPr>
            <p:cNvPr id="12" name="Rectangle 14"/>
            <p:cNvSpPr>
              <a:spLocks noChangeArrowheads="1"/>
            </p:cNvSpPr>
            <p:nvPr/>
          </p:nvSpPr>
          <p:spPr bwMode="auto">
            <a:xfrm>
              <a:off x="2279091" y="2328786"/>
              <a:ext cx="2708425" cy="81253"/>
            </a:xfrm>
            <a:prstGeom prst="rect">
              <a:avLst/>
            </a:prstGeom>
            <a:solidFill>
              <a:srgbClr val="767F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cs typeface="+mn-ea"/>
                <a:sym typeface="+mn-lt"/>
              </a:endParaRPr>
            </a:p>
          </p:txBody>
        </p:sp>
        <p:sp>
          <p:nvSpPr>
            <p:cNvPr id="13" name="Rectangle 15"/>
            <p:cNvSpPr>
              <a:spLocks noChangeArrowheads="1"/>
            </p:cNvSpPr>
            <p:nvPr/>
          </p:nvSpPr>
          <p:spPr bwMode="auto">
            <a:xfrm>
              <a:off x="2279091" y="2328786"/>
              <a:ext cx="2708425" cy="81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cs typeface="+mn-ea"/>
                <a:sym typeface="+mn-lt"/>
              </a:endParaRPr>
            </a:p>
          </p:txBody>
        </p:sp>
        <p:sp>
          <p:nvSpPr>
            <p:cNvPr id="14" name="Freeform 16"/>
            <p:cNvSpPr/>
            <p:nvPr/>
          </p:nvSpPr>
          <p:spPr bwMode="auto">
            <a:xfrm>
              <a:off x="1949566" y="4179542"/>
              <a:ext cx="3367475" cy="203132"/>
            </a:xfrm>
            <a:custGeom>
              <a:avLst/>
              <a:gdLst>
                <a:gd name="T0" fmla="*/ 592 w 630"/>
                <a:gd name="T1" fmla="*/ 38 h 38"/>
                <a:gd name="T2" fmla="*/ 38 w 630"/>
                <a:gd name="T3" fmla="*/ 38 h 38"/>
                <a:gd name="T4" fmla="*/ 0 w 630"/>
                <a:gd name="T5" fmla="*/ 0 h 38"/>
                <a:gd name="T6" fmla="*/ 630 w 630"/>
                <a:gd name="T7" fmla="*/ 0 h 38"/>
                <a:gd name="T8" fmla="*/ 592 w 630"/>
                <a:gd name="T9" fmla="*/ 38 h 38"/>
              </a:gdLst>
              <a:ahLst/>
              <a:cxnLst>
                <a:cxn ang="0">
                  <a:pos x="T0" y="T1"/>
                </a:cxn>
                <a:cxn ang="0">
                  <a:pos x="T2" y="T3"/>
                </a:cxn>
                <a:cxn ang="0">
                  <a:pos x="T4" y="T5"/>
                </a:cxn>
                <a:cxn ang="0">
                  <a:pos x="T6" y="T7"/>
                </a:cxn>
                <a:cxn ang="0">
                  <a:pos x="T8" y="T9"/>
                </a:cxn>
              </a:cxnLst>
              <a:rect l="0" t="0" r="r" b="b"/>
              <a:pathLst>
                <a:path w="630" h="38">
                  <a:moveTo>
                    <a:pt x="592" y="38"/>
                  </a:moveTo>
                  <a:cubicBezTo>
                    <a:pt x="38" y="38"/>
                    <a:pt x="38" y="38"/>
                    <a:pt x="38" y="38"/>
                  </a:cubicBezTo>
                  <a:cubicBezTo>
                    <a:pt x="17" y="38"/>
                    <a:pt x="0" y="21"/>
                    <a:pt x="0" y="0"/>
                  </a:cubicBezTo>
                  <a:cubicBezTo>
                    <a:pt x="630" y="0"/>
                    <a:pt x="630" y="0"/>
                    <a:pt x="630" y="0"/>
                  </a:cubicBezTo>
                  <a:cubicBezTo>
                    <a:pt x="630" y="21"/>
                    <a:pt x="613" y="38"/>
                    <a:pt x="592" y="38"/>
                  </a:cubicBezTo>
                  <a:close/>
                </a:path>
              </a:pathLst>
            </a:custGeom>
            <a:solidFill>
              <a:srgbClr val="767F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15" name="Freeform 17"/>
            <p:cNvSpPr/>
            <p:nvPr/>
          </p:nvSpPr>
          <p:spPr bwMode="auto">
            <a:xfrm>
              <a:off x="1949566" y="4179542"/>
              <a:ext cx="3367475" cy="203132"/>
            </a:xfrm>
            <a:custGeom>
              <a:avLst/>
              <a:gdLst>
                <a:gd name="T0" fmla="*/ 592 w 630"/>
                <a:gd name="T1" fmla="*/ 25 h 38"/>
                <a:gd name="T2" fmla="*/ 38 w 630"/>
                <a:gd name="T3" fmla="*/ 25 h 38"/>
                <a:gd name="T4" fmla="*/ 3 w 630"/>
                <a:gd name="T5" fmla="*/ 0 h 38"/>
                <a:gd name="T6" fmla="*/ 0 w 630"/>
                <a:gd name="T7" fmla="*/ 0 h 38"/>
                <a:gd name="T8" fmla="*/ 38 w 630"/>
                <a:gd name="T9" fmla="*/ 38 h 38"/>
                <a:gd name="T10" fmla="*/ 592 w 630"/>
                <a:gd name="T11" fmla="*/ 38 h 38"/>
                <a:gd name="T12" fmla="*/ 630 w 630"/>
                <a:gd name="T13" fmla="*/ 0 h 38"/>
                <a:gd name="T14" fmla="*/ 627 w 630"/>
                <a:gd name="T15" fmla="*/ 0 h 38"/>
                <a:gd name="T16" fmla="*/ 592 w 630"/>
                <a:gd name="T17"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0" h="38">
                  <a:moveTo>
                    <a:pt x="592" y="25"/>
                  </a:moveTo>
                  <a:cubicBezTo>
                    <a:pt x="38" y="25"/>
                    <a:pt x="38" y="25"/>
                    <a:pt x="38" y="25"/>
                  </a:cubicBezTo>
                  <a:cubicBezTo>
                    <a:pt x="22" y="25"/>
                    <a:pt x="8" y="15"/>
                    <a:pt x="3" y="0"/>
                  </a:cubicBezTo>
                  <a:cubicBezTo>
                    <a:pt x="0" y="0"/>
                    <a:pt x="0" y="0"/>
                    <a:pt x="0" y="0"/>
                  </a:cubicBezTo>
                  <a:cubicBezTo>
                    <a:pt x="0" y="21"/>
                    <a:pt x="17" y="38"/>
                    <a:pt x="38" y="38"/>
                  </a:cubicBezTo>
                  <a:cubicBezTo>
                    <a:pt x="592" y="38"/>
                    <a:pt x="592" y="38"/>
                    <a:pt x="592" y="38"/>
                  </a:cubicBezTo>
                  <a:cubicBezTo>
                    <a:pt x="613" y="38"/>
                    <a:pt x="630" y="21"/>
                    <a:pt x="630" y="0"/>
                  </a:cubicBezTo>
                  <a:cubicBezTo>
                    <a:pt x="627" y="0"/>
                    <a:pt x="627" y="0"/>
                    <a:pt x="627" y="0"/>
                  </a:cubicBezTo>
                  <a:cubicBezTo>
                    <a:pt x="622" y="15"/>
                    <a:pt x="608" y="25"/>
                    <a:pt x="592" y="25"/>
                  </a:cubicBezTo>
                  <a:close/>
                </a:path>
              </a:pathLst>
            </a:custGeom>
            <a:solidFill>
              <a:srgbClr val="6469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16" name="Rectangle 18"/>
            <p:cNvSpPr>
              <a:spLocks noChangeArrowheads="1"/>
            </p:cNvSpPr>
            <p:nvPr/>
          </p:nvSpPr>
          <p:spPr bwMode="auto">
            <a:xfrm>
              <a:off x="2044360" y="4143430"/>
              <a:ext cx="3177886" cy="36112"/>
            </a:xfrm>
            <a:prstGeom prst="rect">
              <a:avLst/>
            </a:prstGeom>
            <a:solidFill>
              <a:srgbClr val="646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cs typeface="+mn-ea"/>
                <a:sym typeface="+mn-lt"/>
              </a:endParaRPr>
            </a:p>
          </p:txBody>
        </p:sp>
        <p:sp>
          <p:nvSpPr>
            <p:cNvPr id="17" name="Freeform 19"/>
            <p:cNvSpPr/>
            <p:nvPr/>
          </p:nvSpPr>
          <p:spPr bwMode="auto">
            <a:xfrm>
              <a:off x="3376003" y="4179542"/>
              <a:ext cx="519115" cy="69968"/>
            </a:xfrm>
            <a:custGeom>
              <a:avLst/>
              <a:gdLst>
                <a:gd name="T0" fmla="*/ 84 w 97"/>
                <a:gd name="T1" fmla="*/ 13 h 13"/>
                <a:gd name="T2" fmla="*/ 12 w 97"/>
                <a:gd name="T3" fmla="*/ 13 h 13"/>
                <a:gd name="T4" fmla="*/ 0 w 97"/>
                <a:gd name="T5" fmla="*/ 0 h 13"/>
                <a:gd name="T6" fmla="*/ 97 w 97"/>
                <a:gd name="T7" fmla="*/ 0 h 13"/>
                <a:gd name="T8" fmla="*/ 84 w 97"/>
                <a:gd name="T9" fmla="*/ 13 h 13"/>
              </a:gdLst>
              <a:ahLst/>
              <a:cxnLst>
                <a:cxn ang="0">
                  <a:pos x="T0" y="T1"/>
                </a:cxn>
                <a:cxn ang="0">
                  <a:pos x="T2" y="T3"/>
                </a:cxn>
                <a:cxn ang="0">
                  <a:pos x="T4" y="T5"/>
                </a:cxn>
                <a:cxn ang="0">
                  <a:pos x="T6" y="T7"/>
                </a:cxn>
                <a:cxn ang="0">
                  <a:pos x="T8" y="T9"/>
                </a:cxn>
              </a:cxnLst>
              <a:rect l="0" t="0" r="r" b="b"/>
              <a:pathLst>
                <a:path w="97" h="13">
                  <a:moveTo>
                    <a:pt x="84" y="13"/>
                  </a:moveTo>
                  <a:cubicBezTo>
                    <a:pt x="12" y="13"/>
                    <a:pt x="12" y="13"/>
                    <a:pt x="12" y="13"/>
                  </a:cubicBezTo>
                  <a:cubicBezTo>
                    <a:pt x="5" y="13"/>
                    <a:pt x="0" y="7"/>
                    <a:pt x="0" y="0"/>
                  </a:cubicBezTo>
                  <a:cubicBezTo>
                    <a:pt x="97" y="0"/>
                    <a:pt x="97" y="0"/>
                    <a:pt x="97" y="0"/>
                  </a:cubicBezTo>
                  <a:cubicBezTo>
                    <a:pt x="97" y="7"/>
                    <a:pt x="91" y="13"/>
                    <a:pt x="84" y="13"/>
                  </a:cubicBezTo>
                  <a:close/>
                </a:path>
              </a:pathLst>
            </a:custGeom>
            <a:solidFill>
              <a:srgbClr val="6469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18" name="Rectangle 20"/>
            <p:cNvSpPr>
              <a:spLocks noChangeArrowheads="1"/>
            </p:cNvSpPr>
            <p:nvPr/>
          </p:nvSpPr>
          <p:spPr bwMode="auto">
            <a:xfrm>
              <a:off x="2376143" y="4077976"/>
              <a:ext cx="370151" cy="65454"/>
            </a:xfrm>
            <a:prstGeom prst="rect">
              <a:avLst/>
            </a:prstGeom>
            <a:solidFill>
              <a:srgbClr val="4D4C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cs typeface="+mn-ea"/>
                <a:sym typeface="+mn-lt"/>
              </a:endParaRPr>
            </a:p>
          </p:txBody>
        </p:sp>
        <p:sp>
          <p:nvSpPr>
            <p:cNvPr id="19" name="Rectangle 21"/>
            <p:cNvSpPr>
              <a:spLocks noChangeArrowheads="1"/>
            </p:cNvSpPr>
            <p:nvPr/>
          </p:nvSpPr>
          <p:spPr bwMode="auto">
            <a:xfrm>
              <a:off x="4527083" y="4077976"/>
              <a:ext cx="367894" cy="65454"/>
            </a:xfrm>
            <a:prstGeom prst="rect">
              <a:avLst/>
            </a:prstGeom>
            <a:solidFill>
              <a:srgbClr val="4D4C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cs typeface="+mn-ea"/>
                <a:sym typeface="+mn-lt"/>
              </a:endParaRPr>
            </a:p>
          </p:txBody>
        </p:sp>
        <p:pic>
          <p:nvPicPr>
            <p:cNvPr id="20" name="Picture 23"/>
            <p:cNvPicPr>
              <a:picLocks noChangeAspect="1" noChangeArrowheads="1"/>
            </p:cNvPicPr>
            <p:nvPr/>
          </p:nvPicPr>
          <p:blipFill>
            <a:blip r:embed="rId1"/>
            <a:srcRect/>
            <a:stretch>
              <a:fillRect/>
            </a:stretch>
          </p:blipFill>
          <p:spPr bwMode="auto">
            <a:xfrm>
              <a:off x="2263291" y="3843246"/>
              <a:ext cx="194104" cy="191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6"/>
            <p:cNvPicPr>
              <a:picLocks noChangeAspect="1" noChangeArrowheads="1"/>
            </p:cNvPicPr>
            <p:nvPr/>
          </p:nvPicPr>
          <p:blipFill>
            <a:blip r:embed="rId2"/>
            <a:srcRect/>
            <a:stretch>
              <a:fillRect/>
            </a:stretch>
          </p:blipFill>
          <p:spPr bwMode="auto">
            <a:xfrm>
              <a:off x="2509307" y="3843246"/>
              <a:ext cx="686134" cy="191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Freeform 29"/>
            <p:cNvSpPr/>
            <p:nvPr/>
          </p:nvSpPr>
          <p:spPr bwMode="auto">
            <a:xfrm>
              <a:off x="4332980" y="3211281"/>
              <a:ext cx="654536" cy="652279"/>
            </a:xfrm>
            <a:custGeom>
              <a:avLst/>
              <a:gdLst>
                <a:gd name="T0" fmla="*/ 290 w 290"/>
                <a:gd name="T1" fmla="*/ 0 h 289"/>
                <a:gd name="T2" fmla="*/ 0 w 290"/>
                <a:gd name="T3" fmla="*/ 289 h 289"/>
                <a:gd name="T4" fmla="*/ 221 w 290"/>
                <a:gd name="T5" fmla="*/ 289 h 289"/>
                <a:gd name="T6" fmla="*/ 290 w 290"/>
                <a:gd name="T7" fmla="*/ 218 h 289"/>
                <a:gd name="T8" fmla="*/ 290 w 290"/>
                <a:gd name="T9" fmla="*/ 0 h 289"/>
              </a:gdLst>
              <a:ahLst/>
              <a:cxnLst>
                <a:cxn ang="0">
                  <a:pos x="T0" y="T1"/>
                </a:cxn>
                <a:cxn ang="0">
                  <a:pos x="T2" y="T3"/>
                </a:cxn>
                <a:cxn ang="0">
                  <a:pos x="T4" y="T5"/>
                </a:cxn>
                <a:cxn ang="0">
                  <a:pos x="T6" y="T7"/>
                </a:cxn>
                <a:cxn ang="0">
                  <a:pos x="T8" y="T9"/>
                </a:cxn>
              </a:cxnLst>
              <a:rect l="0" t="0" r="r" b="b"/>
              <a:pathLst>
                <a:path w="290" h="289">
                  <a:moveTo>
                    <a:pt x="290" y="0"/>
                  </a:moveTo>
                  <a:lnTo>
                    <a:pt x="0" y="289"/>
                  </a:lnTo>
                  <a:lnTo>
                    <a:pt x="221" y="289"/>
                  </a:lnTo>
                  <a:lnTo>
                    <a:pt x="290" y="218"/>
                  </a:lnTo>
                  <a:lnTo>
                    <a:pt x="29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23" name="Freeform 31"/>
            <p:cNvSpPr/>
            <p:nvPr/>
          </p:nvSpPr>
          <p:spPr bwMode="auto">
            <a:xfrm>
              <a:off x="4172731" y="3863559"/>
              <a:ext cx="659050" cy="162505"/>
            </a:xfrm>
            <a:custGeom>
              <a:avLst/>
              <a:gdLst>
                <a:gd name="T0" fmla="*/ 292 w 292"/>
                <a:gd name="T1" fmla="*/ 0 h 72"/>
                <a:gd name="T2" fmla="*/ 71 w 292"/>
                <a:gd name="T3" fmla="*/ 0 h 72"/>
                <a:gd name="T4" fmla="*/ 0 w 292"/>
                <a:gd name="T5" fmla="*/ 72 h 72"/>
                <a:gd name="T6" fmla="*/ 218 w 292"/>
                <a:gd name="T7" fmla="*/ 72 h 72"/>
                <a:gd name="T8" fmla="*/ 292 w 292"/>
                <a:gd name="T9" fmla="*/ 0 h 72"/>
              </a:gdLst>
              <a:ahLst/>
              <a:cxnLst>
                <a:cxn ang="0">
                  <a:pos x="T0" y="T1"/>
                </a:cxn>
                <a:cxn ang="0">
                  <a:pos x="T2" y="T3"/>
                </a:cxn>
                <a:cxn ang="0">
                  <a:pos x="T4" y="T5"/>
                </a:cxn>
                <a:cxn ang="0">
                  <a:pos x="T6" y="T7"/>
                </a:cxn>
                <a:cxn ang="0">
                  <a:pos x="T8" y="T9"/>
                </a:cxn>
              </a:cxnLst>
              <a:rect l="0" t="0" r="r" b="b"/>
              <a:pathLst>
                <a:path w="292" h="72">
                  <a:moveTo>
                    <a:pt x="292" y="0"/>
                  </a:moveTo>
                  <a:lnTo>
                    <a:pt x="71" y="0"/>
                  </a:lnTo>
                  <a:lnTo>
                    <a:pt x="0" y="72"/>
                  </a:lnTo>
                  <a:lnTo>
                    <a:pt x="218" y="72"/>
                  </a:lnTo>
                  <a:lnTo>
                    <a:pt x="2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24" name="Freeform 45"/>
            <p:cNvSpPr/>
            <p:nvPr/>
          </p:nvSpPr>
          <p:spPr bwMode="auto">
            <a:xfrm>
              <a:off x="1216034" y="5053009"/>
              <a:ext cx="300184" cy="367894"/>
            </a:xfrm>
            <a:custGeom>
              <a:avLst/>
              <a:gdLst>
                <a:gd name="T0" fmla="*/ 19 w 56"/>
                <a:gd name="T1" fmla="*/ 6 h 69"/>
                <a:gd name="T2" fmla="*/ 11 w 56"/>
                <a:gd name="T3" fmla="*/ 32 h 69"/>
                <a:gd name="T4" fmla="*/ 9 w 56"/>
                <a:gd name="T5" fmla="*/ 35 h 69"/>
                <a:gd name="T6" fmla="*/ 4 w 56"/>
                <a:gd name="T7" fmla="*/ 43 h 69"/>
                <a:gd name="T8" fmla="*/ 9 w 56"/>
                <a:gd name="T9" fmla="*/ 57 h 69"/>
                <a:gd name="T10" fmla="*/ 30 w 56"/>
                <a:gd name="T11" fmla="*/ 65 h 69"/>
                <a:gd name="T12" fmla="*/ 56 w 56"/>
                <a:gd name="T13" fmla="*/ 63 h 69"/>
                <a:gd name="T14" fmla="*/ 39 w 56"/>
                <a:gd name="T15" fmla="*/ 54 h 69"/>
                <a:gd name="T16" fmla="*/ 30 w 56"/>
                <a:gd name="T17" fmla="*/ 47 h 69"/>
                <a:gd name="T18" fmla="*/ 35 w 56"/>
                <a:gd name="T19" fmla="*/ 11 h 69"/>
                <a:gd name="T20" fmla="*/ 30 w 56"/>
                <a:gd name="T21" fmla="*/ 2 h 69"/>
                <a:gd name="T22" fmla="*/ 28 w 56"/>
                <a:gd name="T23" fmla="*/ 1 h 69"/>
                <a:gd name="T24" fmla="*/ 19 w 56"/>
                <a:gd name="T25" fmla="*/ 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69">
                  <a:moveTo>
                    <a:pt x="19" y="6"/>
                  </a:moveTo>
                  <a:cubicBezTo>
                    <a:pt x="11" y="32"/>
                    <a:pt x="11" y="32"/>
                    <a:pt x="11" y="32"/>
                  </a:cubicBezTo>
                  <a:cubicBezTo>
                    <a:pt x="11" y="33"/>
                    <a:pt x="10" y="34"/>
                    <a:pt x="9" y="35"/>
                  </a:cubicBezTo>
                  <a:cubicBezTo>
                    <a:pt x="4" y="43"/>
                    <a:pt x="4" y="43"/>
                    <a:pt x="4" y="43"/>
                  </a:cubicBezTo>
                  <a:cubicBezTo>
                    <a:pt x="0" y="49"/>
                    <a:pt x="3" y="56"/>
                    <a:pt x="9" y="57"/>
                  </a:cubicBezTo>
                  <a:cubicBezTo>
                    <a:pt x="9" y="57"/>
                    <a:pt x="19" y="61"/>
                    <a:pt x="30" y="65"/>
                  </a:cubicBezTo>
                  <a:cubicBezTo>
                    <a:pt x="42" y="69"/>
                    <a:pt x="56" y="66"/>
                    <a:pt x="56" y="63"/>
                  </a:cubicBezTo>
                  <a:cubicBezTo>
                    <a:pt x="56" y="56"/>
                    <a:pt x="50" y="61"/>
                    <a:pt x="39" y="54"/>
                  </a:cubicBezTo>
                  <a:cubicBezTo>
                    <a:pt x="36" y="52"/>
                    <a:pt x="33" y="49"/>
                    <a:pt x="30" y="47"/>
                  </a:cubicBezTo>
                  <a:cubicBezTo>
                    <a:pt x="21" y="39"/>
                    <a:pt x="29" y="21"/>
                    <a:pt x="35" y="11"/>
                  </a:cubicBezTo>
                  <a:cubicBezTo>
                    <a:pt x="37" y="7"/>
                    <a:pt x="34" y="2"/>
                    <a:pt x="30" y="2"/>
                  </a:cubicBezTo>
                  <a:cubicBezTo>
                    <a:pt x="28" y="1"/>
                    <a:pt x="28" y="1"/>
                    <a:pt x="28" y="1"/>
                  </a:cubicBezTo>
                  <a:cubicBezTo>
                    <a:pt x="24" y="0"/>
                    <a:pt x="20" y="2"/>
                    <a:pt x="19" y="6"/>
                  </a:cubicBezTo>
                  <a:close/>
                </a:path>
              </a:pathLst>
            </a:custGeom>
            <a:solidFill>
              <a:srgbClr val="FAB9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25" name="Freeform 46"/>
            <p:cNvSpPr/>
            <p:nvPr/>
          </p:nvSpPr>
          <p:spPr bwMode="auto">
            <a:xfrm>
              <a:off x="2231693" y="3698797"/>
              <a:ext cx="182819" cy="273099"/>
            </a:xfrm>
            <a:custGeom>
              <a:avLst/>
              <a:gdLst>
                <a:gd name="T0" fmla="*/ 10 w 34"/>
                <a:gd name="T1" fmla="*/ 38 h 51"/>
                <a:gd name="T2" fmla="*/ 12 w 34"/>
                <a:gd name="T3" fmla="*/ 26 h 51"/>
                <a:gd name="T4" fmla="*/ 14 w 34"/>
                <a:gd name="T5" fmla="*/ 23 h 51"/>
                <a:gd name="T6" fmla="*/ 17 w 34"/>
                <a:gd name="T7" fmla="*/ 16 h 51"/>
                <a:gd name="T8" fmla="*/ 18 w 34"/>
                <a:gd name="T9" fmla="*/ 8 h 51"/>
                <a:gd name="T10" fmla="*/ 24 w 34"/>
                <a:gd name="T11" fmla="*/ 0 h 51"/>
                <a:gd name="T12" fmla="*/ 30 w 34"/>
                <a:gd name="T13" fmla="*/ 9 h 51"/>
                <a:gd name="T14" fmla="*/ 30 w 34"/>
                <a:gd name="T15" fmla="*/ 15 h 51"/>
                <a:gd name="T16" fmla="*/ 32 w 34"/>
                <a:gd name="T17" fmla="*/ 25 h 51"/>
                <a:gd name="T18" fmla="*/ 30 w 34"/>
                <a:gd name="T19" fmla="*/ 47 h 51"/>
                <a:gd name="T20" fmla="*/ 11 w 34"/>
                <a:gd name="T21" fmla="*/ 50 h 51"/>
                <a:gd name="T22" fmla="*/ 1 w 34"/>
                <a:gd name="T23" fmla="*/ 45 h 51"/>
                <a:gd name="T24" fmla="*/ 18 w 34"/>
                <a:gd name="T25" fmla="*/ 35 h 51"/>
                <a:gd name="T26" fmla="*/ 17 w 34"/>
                <a:gd name="T27" fmla="*/ 33 h 51"/>
                <a:gd name="T28" fmla="*/ 14 w 34"/>
                <a:gd name="T29" fmla="*/ 40 h 51"/>
                <a:gd name="T30" fmla="*/ 9 w 34"/>
                <a:gd name="T31" fmla="*/ 44 h 51"/>
                <a:gd name="T32" fmla="*/ 10 w 34"/>
                <a:gd name="T33" fmla="*/ 3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1">
                  <a:moveTo>
                    <a:pt x="10" y="38"/>
                  </a:moveTo>
                  <a:cubicBezTo>
                    <a:pt x="11" y="33"/>
                    <a:pt x="12" y="28"/>
                    <a:pt x="12" y="26"/>
                  </a:cubicBezTo>
                  <a:cubicBezTo>
                    <a:pt x="13" y="25"/>
                    <a:pt x="14" y="23"/>
                    <a:pt x="14" y="23"/>
                  </a:cubicBezTo>
                  <a:cubicBezTo>
                    <a:pt x="15" y="21"/>
                    <a:pt x="17" y="18"/>
                    <a:pt x="17" y="16"/>
                  </a:cubicBezTo>
                  <a:cubicBezTo>
                    <a:pt x="18" y="8"/>
                    <a:pt x="18" y="8"/>
                    <a:pt x="18" y="8"/>
                  </a:cubicBezTo>
                  <a:cubicBezTo>
                    <a:pt x="18" y="4"/>
                    <a:pt x="20" y="0"/>
                    <a:pt x="24" y="0"/>
                  </a:cubicBezTo>
                  <a:cubicBezTo>
                    <a:pt x="28" y="0"/>
                    <a:pt x="30" y="4"/>
                    <a:pt x="30" y="9"/>
                  </a:cubicBezTo>
                  <a:cubicBezTo>
                    <a:pt x="30" y="15"/>
                    <a:pt x="30" y="15"/>
                    <a:pt x="30" y="15"/>
                  </a:cubicBezTo>
                  <a:cubicBezTo>
                    <a:pt x="29" y="18"/>
                    <a:pt x="31" y="22"/>
                    <a:pt x="32" y="25"/>
                  </a:cubicBezTo>
                  <a:cubicBezTo>
                    <a:pt x="34" y="32"/>
                    <a:pt x="32" y="41"/>
                    <a:pt x="30" y="47"/>
                  </a:cubicBezTo>
                  <a:cubicBezTo>
                    <a:pt x="29" y="51"/>
                    <a:pt x="19" y="50"/>
                    <a:pt x="11" y="50"/>
                  </a:cubicBezTo>
                  <a:cubicBezTo>
                    <a:pt x="6" y="49"/>
                    <a:pt x="0" y="48"/>
                    <a:pt x="1" y="45"/>
                  </a:cubicBezTo>
                  <a:cubicBezTo>
                    <a:pt x="3" y="42"/>
                    <a:pt x="22" y="46"/>
                    <a:pt x="18" y="35"/>
                  </a:cubicBezTo>
                  <a:cubicBezTo>
                    <a:pt x="18" y="35"/>
                    <a:pt x="18" y="33"/>
                    <a:pt x="17" y="33"/>
                  </a:cubicBezTo>
                  <a:cubicBezTo>
                    <a:pt x="15" y="33"/>
                    <a:pt x="15" y="38"/>
                    <a:pt x="14" y="40"/>
                  </a:cubicBezTo>
                  <a:cubicBezTo>
                    <a:pt x="12" y="43"/>
                    <a:pt x="10" y="45"/>
                    <a:pt x="9" y="44"/>
                  </a:cubicBezTo>
                  <a:cubicBezTo>
                    <a:pt x="7" y="44"/>
                    <a:pt x="9" y="42"/>
                    <a:pt x="10" y="38"/>
                  </a:cubicBezTo>
                  <a:close/>
                </a:path>
              </a:pathLst>
            </a:custGeom>
            <a:solidFill>
              <a:srgbClr val="FAB9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26" name="Freeform 47"/>
            <p:cNvSpPr/>
            <p:nvPr/>
          </p:nvSpPr>
          <p:spPr bwMode="auto">
            <a:xfrm>
              <a:off x="1949566" y="2344585"/>
              <a:ext cx="523629" cy="1424180"/>
            </a:xfrm>
            <a:custGeom>
              <a:avLst/>
              <a:gdLst>
                <a:gd name="T0" fmla="*/ 31 w 98"/>
                <a:gd name="T1" fmla="*/ 14 h 266"/>
                <a:gd name="T2" fmla="*/ 98 w 98"/>
                <a:gd name="T3" fmla="*/ 155 h 266"/>
                <a:gd name="T4" fmla="*/ 84 w 98"/>
                <a:gd name="T5" fmla="*/ 265 h 266"/>
                <a:gd name="T6" fmla="*/ 77 w 98"/>
                <a:gd name="T7" fmla="*/ 266 h 266"/>
                <a:gd name="T8" fmla="*/ 70 w 98"/>
                <a:gd name="T9" fmla="*/ 265 h 266"/>
                <a:gd name="T10" fmla="*/ 64 w 98"/>
                <a:gd name="T11" fmla="*/ 152 h 266"/>
                <a:gd name="T12" fmla="*/ 2 w 98"/>
                <a:gd name="T13" fmla="*/ 35 h 266"/>
                <a:gd name="T14" fmla="*/ 31 w 98"/>
                <a:gd name="T15" fmla="*/ 14 h 2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266">
                  <a:moveTo>
                    <a:pt x="31" y="14"/>
                  </a:moveTo>
                  <a:cubicBezTo>
                    <a:pt x="31" y="14"/>
                    <a:pt x="98" y="105"/>
                    <a:pt x="98" y="155"/>
                  </a:cubicBezTo>
                  <a:cubicBezTo>
                    <a:pt x="98" y="190"/>
                    <a:pt x="84" y="265"/>
                    <a:pt x="84" y="265"/>
                  </a:cubicBezTo>
                  <a:cubicBezTo>
                    <a:pt x="84" y="265"/>
                    <a:pt x="80" y="266"/>
                    <a:pt x="77" y="266"/>
                  </a:cubicBezTo>
                  <a:cubicBezTo>
                    <a:pt x="73" y="266"/>
                    <a:pt x="70" y="265"/>
                    <a:pt x="70" y="265"/>
                  </a:cubicBezTo>
                  <a:cubicBezTo>
                    <a:pt x="70" y="265"/>
                    <a:pt x="70" y="169"/>
                    <a:pt x="64" y="152"/>
                  </a:cubicBezTo>
                  <a:cubicBezTo>
                    <a:pt x="59" y="134"/>
                    <a:pt x="3" y="53"/>
                    <a:pt x="2" y="35"/>
                  </a:cubicBezTo>
                  <a:cubicBezTo>
                    <a:pt x="0" y="16"/>
                    <a:pt x="20" y="0"/>
                    <a:pt x="31" y="14"/>
                  </a:cubicBezTo>
                  <a:close/>
                </a:path>
              </a:pathLst>
            </a:custGeom>
            <a:solidFill>
              <a:srgbClr val="B0B0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27" name="Freeform 48"/>
            <p:cNvSpPr/>
            <p:nvPr/>
          </p:nvSpPr>
          <p:spPr bwMode="auto">
            <a:xfrm>
              <a:off x="1559101" y="2805017"/>
              <a:ext cx="1746934" cy="1230076"/>
            </a:xfrm>
            <a:custGeom>
              <a:avLst/>
              <a:gdLst>
                <a:gd name="T0" fmla="*/ 286 w 327"/>
                <a:gd name="T1" fmla="*/ 229 h 230"/>
                <a:gd name="T2" fmla="*/ 17 w 327"/>
                <a:gd name="T3" fmla="*/ 195 h 230"/>
                <a:gd name="T4" fmla="*/ 2 w 327"/>
                <a:gd name="T5" fmla="*/ 175 h 230"/>
                <a:gd name="T6" fmla="*/ 22 w 327"/>
                <a:gd name="T7" fmla="*/ 17 h 230"/>
                <a:gd name="T8" fmla="*/ 42 w 327"/>
                <a:gd name="T9" fmla="*/ 2 h 230"/>
                <a:gd name="T10" fmla="*/ 311 w 327"/>
                <a:gd name="T11" fmla="*/ 36 h 230"/>
                <a:gd name="T12" fmla="*/ 326 w 327"/>
                <a:gd name="T13" fmla="*/ 56 h 230"/>
                <a:gd name="T14" fmla="*/ 306 w 327"/>
                <a:gd name="T15" fmla="*/ 213 h 230"/>
                <a:gd name="T16" fmla="*/ 286 w 327"/>
                <a:gd name="T17" fmla="*/ 229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7" h="230">
                  <a:moveTo>
                    <a:pt x="286" y="229"/>
                  </a:moveTo>
                  <a:cubicBezTo>
                    <a:pt x="17" y="195"/>
                    <a:pt x="17" y="195"/>
                    <a:pt x="17" y="195"/>
                  </a:cubicBezTo>
                  <a:cubicBezTo>
                    <a:pt x="7" y="193"/>
                    <a:pt x="0" y="184"/>
                    <a:pt x="2" y="175"/>
                  </a:cubicBezTo>
                  <a:cubicBezTo>
                    <a:pt x="22" y="17"/>
                    <a:pt x="22" y="17"/>
                    <a:pt x="22" y="17"/>
                  </a:cubicBezTo>
                  <a:cubicBezTo>
                    <a:pt x="23" y="7"/>
                    <a:pt x="32" y="0"/>
                    <a:pt x="42" y="2"/>
                  </a:cubicBezTo>
                  <a:cubicBezTo>
                    <a:pt x="311" y="36"/>
                    <a:pt x="311" y="36"/>
                    <a:pt x="311" y="36"/>
                  </a:cubicBezTo>
                  <a:cubicBezTo>
                    <a:pt x="320" y="37"/>
                    <a:pt x="327" y="46"/>
                    <a:pt x="326" y="56"/>
                  </a:cubicBezTo>
                  <a:cubicBezTo>
                    <a:pt x="306" y="213"/>
                    <a:pt x="306" y="213"/>
                    <a:pt x="306" y="213"/>
                  </a:cubicBezTo>
                  <a:cubicBezTo>
                    <a:pt x="305" y="223"/>
                    <a:pt x="296" y="230"/>
                    <a:pt x="286" y="229"/>
                  </a:cubicBezTo>
                  <a:close/>
                </a:path>
              </a:pathLst>
            </a:custGeom>
            <a:solidFill>
              <a:srgbClr val="3B3B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28" name="Freeform 49"/>
            <p:cNvSpPr/>
            <p:nvPr/>
          </p:nvSpPr>
          <p:spPr bwMode="auto">
            <a:xfrm>
              <a:off x="1665181" y="2890784"/>
              <a:ext cx="1534774" cy="1058542"/>
            </a:xfrm>
            <a:custGeom>
              <a:avLst/>
              <a:gdLst>
                <a:gd name="T0" fmla="*/ 262 w 287"/>
                <a:gd name="T1" fmla="*/ 198 h 198"/>
                <a:gd name="T2" fmla="*/ 5 w 287"/>
                <a:gd name="T3" fmla="*/ 165 h 198"/>
                <a:gd name="T4" fmla="*/ 1 w 287"/>
                <a:gd name="T5" fmla="*/ 160 h 198"/>
                <a:gd name="T6" fmla="*/ 20 w 287"/>
                <a:gd name="T7" fmla="*/ 5 h 198"/>
                <a:gd name="T8" fmla="*/ 26 w 287"/>
                <a:gd name="T9" fmla="*/ 1 h 198"/>
                <a:gd name="T10" fmla="*/ 283 w 287"/>
                <a:gd name="T11" fmla="*/ 33 h 198"/>
                <a:gd name="T12" fmla="*/ 287 w 287"/>
                <a:gd name="T13" fmla="*/ 39 h 198"/>
                <a:gd name="T14" fmla="*/ 268 w 287"/>
                <a:gd name="T15" fmla="*/ 193 h 198"/>
                <a:gd name="T16" fmla="*/ 262 w 287"/>
                <a:gd name="T17"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7" h="198">
                  <a:moveTo>
                    <a:pt x="262" y="198"/>
                  </a:moveTo>
                  <a:cubicBezTo>
                    <a:pt x="5" y="165"/>
                    <a:pt x="5" y="165"/>
                    <a:pt x="5" y="165"/>
                  </a:cubicBezTo>
                  <a:cubicBezTo>
                    <a:pt x="2" y="165"/>
                    <a:pt x="0" y="162"/>
                    <a:pt x="1" y="160"/>
                  </a:cubicBezTo>
                  <a:cubicBezTo>
                    <a:pt x="20" y="5"/>
                    <a:pt x="20" y="5"/>
                    <a:pt x="20" y="5"/>
                  </a:cubicBezTo>
                  <a:cubicBezTo>
                    <a:pt x="21" y="2"/>
                    <a:pt x="23" y="0"/>
                    <a:pt x="26" y="1"/>
                  </a:cubicBezTo>
                  <a:cubicBezTo>
                    <a:pt x="283" y="33"/>
                    <a:pt x="283" y="33"/>
                    <a:pt x="283" y="33"/>
                  </a:cubicBezTo>
                  <a:cubicBezTo>
                    <a:pt x="285" y="33"/>
                    <a:pt x="287" y="36"/>
                    <a:pt x="287" y="39"/>
                  </a:cubicBezTo>
                  <a:cubicBezTo>
                    <a:pt x="268" y="193"/>
                    <a:pt x="268" y="193"/>
                    <a:pt x="268" y="193"/>
                  </a:cubicBezTo>
                  <a:cubicBezTo>
                    <a:pt x="267" y="196"/>
                    <a:pt x="265" y="198"/>
                    <a:pt x="262" y="19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29" name="Freeform 50"/>
            <p:cNvSpPr/>
            <p:nvPr/>
          </p:nvSpPr>
          <p:spPr bwMode="auto">
            <a:xfrm>
              <a:off x="1766747" y="2890784"/>
              <a:ext cx="1433208" cy="246015"/>
            </a:xfrm>
            <a:custGeom>
              <a:avLst/>
              <a:gdLst>
                <a:gd name="T0" fmla="*/ 267 w 268"/>
                <a:gd name="T1" fmla="*/ 46 h 46"/>
                <a:gd name="T2" fmla="*/ 268 w 268"/>
                <a:gd name="T3" fmla="*/ 38 h 46"/>
                <a:gd name="T4" fmla="*/ 265 w 268"/>
                <a:gd name="T5" fmla="*/ 33 h 46"/>
                <a:gd name="T6" fmla="*/ 6 w 268"/>
                <a:gd name="T7" fmla="*/ 0 h 46"/>
                <a:gd name="T8" fmla="*/ 1 w 268"/>
                <a:gd name="T9" fmla="*/ 4 h 46"/>
                <a:gd name="T10" fmla="*/ 0 w 268"/>
                <a:gd name="T11" fmla="*/ 12 h 46"/>
                <a:gd name="T12" fmla="*/ 267 w 26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268" h="46">
                  <a:moveTo>
                    <a:pt x="267" y="46"/>
                  </a:moveTo>
                  <a:cubicBezTo>
                    <a:pt x="268" y="38"/>
                    <a:pt x="268" y="38"/>
                    <a:pt x="268" y="38"/>
                  </a:cubicBezTo>
                  <a:cubicBezTo>
                    <a:pt x="268" y="35"/>
                    <a:pt x="267" y="33"/>
                    <a:pt x="265" y="33"/>
                  </a:cubicBezTo>
                  <a:cubicBezTo>
                    <a:pt x="6" y="0"/>
                    <a:pt x="6" y="0"/>
                    <a:pt x="6" y="0"/>
                  </a:cubicBezTo>
                  <a:cubicBezTo>
                    <a:pt x="4" y="0"/>
                    <a:pt x="2" y="2"/>
                    <a:pt x="1" y="4"/>
                  </a:cubicBezTo>
                  <a:cubicBezTo>
                    <a:pt x="0" y="12"/>
                    <a:pt x="0" y="12"/>
                    <a:pt x="0" y="12"/>
                  </a:cubicBezTo>
                  <a:lnTo>
                    <a:pt x="267" y="46"/>
                  </a:lnTo>
                  <a:close/>
                </a:path>
              </a:pathLst>
            </a:custGeom>
            <a:solidFill>
              <a:srgbClr val="C8E6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30" name="Freeform 51"/>
            <p:cNvSpPr/>
            <p:nvPr/>
          </p:nvSpPr>
          <p:spPr bwMode="auto">
            <a:xfrm>
              <a:off x="2033075" y="3039747"/>
              <a:ext cx="756102" cy="756102"/>
            </a:xfrm>
            <a:custGeom>
              <a:avLst/>
              <a:gdLst>
                <a:gd name="T0" fmla="*/ 137 w 141"/>
                <a:gd name="T1" fmla="*/ 79 h 141"/>
                <a:gd name="T2" fmla="*/ 62 w 141"/>
                <a:gd name="T3" fmla="*/ 137 h 141"/>
                <a:gd name="T4" fmla="*/ 4 w 141"/>
                <a:gd name="T5" fmla="*/ 62 h 141"/>
                <a:gd name="T6" fmla="*/ 79 w 141"/>
                <a:gd name="T7" fmla="*/ 4 h 141"/>
                <a:gd name="T8" fmla="*/ 137 w 141"/>
                <a:gd name="T9" fmla="*/ 79 h 141"/>
              </a:gdLst>
              <a:ahLst/>
              <a:cxnLst>
                <a:cxn ang="0">
                  <a:pos x="T0" y="T1"/>
                </a:cxn>
                <a:cxn ang="0">
                  <a:pos x="T2" y="T3"/>
                </a:cxn>
                <a:cxn ang="0">
                  <a:pos x="T4" y="T5"/>
                </a:cxn>
                <a:cxn ang="0">
                  <a:pos x="T6" y="T7"/>
                </a:cxn>
                <a:cxn ang="0">
                  <a:pos x="T8" y="T9"/>
                </a:cxn>
              </a:cxnLst>
              <a:rect l="0" t="0" r="r" b="b"/>
              <a:pathLst>
                <a:path w="141" h="141">
                  <a:moveTo>
                    <a:pt x="137" y="79"/>
                  </a:moveTo>
                  <a:cubicBezTo>
                    <a:pt x="132" y="115"/>
                    <a:pt x="99" y="141"/>
                    <a:pt x="62" y="137"/>
                  </a:cubicBezTo>
                  <a:cubicBezTo>
                    <a:pt x="26" y="132"/>
                    <a:pt x="0" y="99"/>
                    <a:pt x="4" y="62"/>
                  </a:cubicBezTo>
                  <a:cubicBezTo>
                    <a:pt x="9" y="26"/>
                    <a:pt x="42" y="0"/>
                    <a:pt x="79" y="4"/>
                  </a:cubicBezTo>
                  <a:cubicBezTo>
                    <a:pt x="115" y="9"/>
                    <a:pt x="141" y="42"/>
                    <a:pt x="137" y="79"/>
                  </a:cubicBezTo>
                  <a:close/>
                </a:path>
              </a:pathLst>
            </a:custGeom>
            <a:solidFill>
              <a:srgbClr val="5E5DB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31" name="Freeform 52"/>
            <p:cNvSpPr/>
            <p:nvPr/>
          </p:nvSpPr>
          <p:spPr bwMode="auto">
            <a:xfrm>
              <a:off x="2242978" y="3184196"/>
              <a:ext cx="367894" cy="444633"/>
            </a:xfrm>
            <a:custGeom>
              <a:avLst/>
              <a:gdLst>
                <a:gd name="T0" fmla="*/ 1 w 69"/>
                <a:gd name="T1" fmla="*/ 71 h 83"/>
                <a:gd name="T2" fmla="*/ 9 w 69"/>
                <a:gd name="T3" fmla="*/ 9 h 83"/>
                <a:gd name="T4" fmla="*/ 23 w 69"/>
                <a:gd name="T5" fmla="*/ 4 h 83"/>
                <a:gd name="T6" fmla="*/ 65 w 69"/>
                <a:gd name="T7" fmla="*/ 41 h 83"/>
                <a:gd name="T8" fmla="*/ 63 w 69"/>
                <a:gd name="T9" fmla="*/ 54 h 83"/>
                <a:gd name="T10" fmla="*/ 13 w 69"/>
                <a:gd name="T11" fmla="*/ 80 h 83"/>
                <a:gd name="T12" fmla="*/ 1 w 69"/>
                <a:gd name="T13" fmla="*/ 71 h 83"/>
              </a:gdLst>
              <a:ahLst/>
              <a:cxnLst>
                <a:cxn ang="0">
                  <a:pos x="T0" y="T1"/>
                </a:cxn>
                <a:cxn ang="0">
                  <a:pos x="T2" y="T3"/>
                </a:cxn>
                <a:cxn ang="0">
                  <a:pos x="T4" y="T5"/>
                </a:cxn>
                <a:cxn ang="0">
                  <a:pos x="T6" y="T7"/>
                </a:cxn>
                <a:cxn ang="0">
                  <a:pos x="T8" y="T9"/>
                </a:cxn>
                <a:cxn ang="0">
                  <a:pos x="T10" y="T11"/>
                </a:cxn>
                <a:cxn ang="0">
                  <a:pos x="T12" y="T13"/>
                </a:cxn>
              </a:cxnLst>
              <a:rect l="0" t="0" r="r" b="b"/>
              <a:pathLst>
                <a:path w="69" h="83">
                  <a:moveTo>
                    <a:pt x="1" y="71"/>
                  </a:moveTo>
                  <a:cubicBezTo>
                    <a:pt x="9" y="9"/>
                    <a:pt x="9" y="9"/>
                    <a:pt x="9" y="9"/>
                  </a:cubicBezTo>
                  <a:cubicBezTo>
                    <a:pt x="10" y="3"/>
                    <a:pt x="18" y="0"/>
                    <a:pt x="23" y="4"/>
                  </a:cubicBezTo>
                  <a:cubicBezTo>
                    <a:pt x="65" y="41"/>
                    <a:pt x="65" y="41"/>
                    <a:pt x="65" y="41"/>
                  </a:cubicBezTo>
                  <a:cubicBezTo>
                    <a:pt x="69" y="45"/>
                    <a:pt x="69" y="52"/>
                    <a:pt x="63" y="54"/>
                  </a:cubicBezTo>
                  <a:cubicBezTo>
                    <a:pt x="13" y="80"/>
                    <a:pt x="13" y="80"/>
                    <a:pt x="13" y="80"/>
                  </a:cubicBezTo>
                  <a:cubicBezTo>
                    <a:pt x="7" y="83"/>
                    <a:pt x="0" y="78"/>
                    <a:pt x="1" y="7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32" name="Freeform 53"/>
            <p:cNvSpPr/>
            <p:nvPr/>
          </p:nvSpPr>
          <p:spPr bwMode="auto">
            <a:xfrm>
              <a:off x="1852514" y="5100406"/>
              <a:ext cx="309212" cy="309212"/>
            </a:xfrm>
            <a:custGeom>
              <a:avLst/>
              <a:gdLst>
                <a:gd name="T0" fmla="*/ 5 w 58"/>
                <a:gd name="T1" fmla="*/ 6 h 58"/>
                <a:gd name="T2" fmla="*/ 5 w 58"/>
                <a:gd name="T3" fmla="*/ 28 h 58"/>
                <a:gd name="T4" fmla="*/ 4 w 58"/>
                <a:gd name="T5" fmla="*/ 41 h 58"/>
                <a:gd name="T6" fmla="*/ 2 w 58"/>
                <a:gd name="T7" fmla="*/ 47 h 58"/>
                <a:gd name="T8" fmla="*/ 10 w 58"/>
                <a:gd name="T9" fmla="*/ 58 h 58"/>
                <a:gd name="T10" fmla="*/ 56 w 58"/>
                <a:gd name="T11" fmla="*/ 58 h 58"/>
                <a:gd name="T12" fmla="*/ 58 w 58"/>
                <a:gd name="T13" fmla="*/ 56 h 58"/>
                <a:gd name="T14" fmla="*/ 27 w 58"/>
                <a:gd name="T15" fmla="*/ 41 h 58"/>
                <a:gd name="T16" fmla="*/ 18 w 58"/>
                <a:gd name="T17" fmla="*/ 7 h 58"/>
                <a:gd name="T18" fmla="*/ 11 w 58"/>
                <a:gd name="T19" fmla="*/ 0 h 58"/>
                <a:gd name="T20" fmla="*/ 5 w 58"/>
                <a:gd name="T21" fmla="*/ 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58">
                  <a:moveTo>
                    <a:pt x="5" y="6"/>
                  </a:moveTo>
                  <a:cubicBezTo>
                    <a:pt x="5" y="28"/>
                    <a:pt x="5" y="28"/>
                    <a:pt x="5" y="28"/>
                  </a:cubicBezTo>
                  <a:cubicBezTo>
                    <a:pt x="5" y="32"/>
                    <a:pt x="5" y="37"/>
                    <a:pt x="4" y="41"/>
                  </a:cubicBezTo>
                  <a:cubicBezTo>
                    <a:pt x="2" y="47"/>
                    <a:pt x="2" y="47"/>
                    <a:pt x="2" y="47"/>
                  </a:cubicBezTo>
                  <a:cubicBezTo>
                    <a:pt x="0" y="53"/>
                    <a:pt x="4" y="58"/>
                    <a:pt x="10" y="58"/>
                  </a:cubicBezTo>
                  <a:cubicBezTo>
                    <a:pt x="24" y="58"/>
                    <a:pt x="49" y="58"/>
                    <a:pt x="56" y="58"/>
                  </a:cubicBezTo>
                  <a:cubicBezTo>
                    <a:pt x="57" y="58"/>
                    <a:pt x="58" y="57"/>
                    <a:pt x="58" y="56"/>
                  </a:cubicBezTo>
                  <a:cubicBezTo>
                    <a:pt x="58" y="50"/>
                    <a:pt x="40" y="46"/>
                    <a:pt x="27" y="41"/>
                  </a:cubicBezTo>
                  <a:cubicBezTo>
                    <a:pt x="16" y="37"/>
                    <a:pt x="17" y="18"/>
                    <a:pt x="18" y="7"/>
                  </a:cubicBezTo>
                  <a:cubicBezTo>
                    <a:pt x="19" y="3"/>
                    <a:pt x="15" y="0"/>
                    <a:pt x="11" y="0"/>
                  </a:cubicBezTo>
                  <a:cubicBezTo>
                    <a:pt x="8" y="0"/>
                    <a:pt x="5" y="3"/>
                    <a:pt x="5" y="6"/>
                  </a:cubicBezTo>
                  <a:close/>
                </a:path>
              </a:pathLst>
            </a:custGeom>
            <a:solidFill>
              <a:srgbClr val="FAB9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33" name="Freeform 55"/>
            <p:cNvSpPr/>
            <p:nvPr/>
          </p:nvSpPr>
          <p:spPr bwMode="auto">
            <a:xfrm>
              <a:off x="1504932" y="1800643"/>
              <a:ext cx="577797" cy="406264"/>
            </a:xfrm>
            <a:custGeom>
              <a:avLst/>
              <a:gdLst>
                <a:gd name="T0" fmla="*/ 2 w 108"/>
                <a:gd name="T1" fmla="*/ 11 h 76"/>
                <a:gd name="T2" fmla="*/ 26 w 108"/>
                <a:gd name="T3" fmla="*/ 3 h 76"/>
                <a:gd name="T4" fmla="*/ 35 w 108"/>
                <a:gd name="T5" fmla="*/ 6 h 76"/>
                <a:gd name="T6" fmla="*/ 57 w 108"/>
                <a:gd name="T7" fmla="*/ 6 h 76"/>
                <a:gd name="T8" fmla="*/ 68 w 108"/>
                <a:gd name="T9" fmla="*/ 4 h 76"/>
                <a:gd name="T10" fmla="*/ 106 w 108"/>
                <a:gd name="T11" fmla="*/ 28 h 76"/>
                <a:gd name="T12" fmla="*/ 106 w 108"/>
                <a:gd name="T13" fmla="*/ 38 h 76"/>
                <a:gd name="T14" fmla="*/ 68 w 108"/>
                <a:gd name="T15" fmla="*/ 71 h 76"/>
                <a:gd name="T16" fmla="*/ 32 w 108"/>
                <a:gd name="T17" fmla="*/ 42 h 76"/>
                <a:gd name="T18" fmla="*/ 32 w 108"/>
                <a:gd name="T19" fmla="*/ 40 h 76"/>
                <a:gd name="T20" fmla="*/ 25 w 108"/>
                <a:gd name="T21" fmla="*/ 31 h 76"/>
                <a:gd name="T22" fmla="*/ 19 w 108"/>
                <a:gd name="T23" fmla="*/ 30 h 76"/>
                <a:gd name="T24" fmla="*/ 2 w 108"/>
                <a:gd name="T25" fmla="*/ 1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76">
                  <a:moveTo>
                    <a:pt x="2" y="11"/>
                  </a:moveTo>
                  <a:cubicBezTo>
                    <a:pt x="4" y="3"/>
                    <a:pt x="15" y="0"/>
                    <a:pt x="26" y="3"/>
                  </a:cubicBezTo>
                  <a:cubicBezTo>
                    <a:pt x="29" y="3"/>
                    <a:pt x="32" y="4"/>
                    <a:pt x="35" y="6"/>
                  </a:cubicBezTo>
                  <a:cubicBezTo>
                    <a:pt x="42" y="9"/>
                    <a:pt x="50" y="9"/>
                    <a:pt x="57" y="6"/>
                  </a:cubicBezTo>
                  <a:cubicBezTo>
                    <a:pt x="61" y="4"/>
                    <a:pt x="65" y="4"/>
                    <a:pt x="68" y="4"/>
                  </a:cubicBezTo>
                  <a:cubicBezTo>
                    <a:pt x="85" y="4"/>
                    <a:pt x="100" y="16"/>
                    <a:pt x="106" y="28"/>
                  </a:cubicBezTo>
                  <a:cubicBezTo>
                    <a:pt x="108" y="32"/>
                    <a:pt x="106" y="35"/>
                    <a:pt x="106" y="38"/>
                  </a:cubicBezTo>
                  <a:cubicBezTo>
                    <a:pt x="107" y="76"/>
                    <a:pt x="88" y="71"/>
                    <a:pt x="68" y="71"/>
                  </a:cubicBezTo>
                  <a:cubicBezTo>
                    <a:pt x="47" y="71"/>
                    <a:pt x="32" y="59"/>
                    <a:pt x="32" y="42"/>
                  </a:cubicBezTo>
                  <a:cubicBezTo>
                    <a:pt x="32" y="41"/>
                    <a:pt x="32" y="41"/>
                    <a:pt x="32" y="40"/>
                  </a:cubicBezTo>
                  <a:cubicBezTo>
                    <a:pt x="33" y="35"/>
                    <a:pt x="30" y="31"/>
                    <a:pt x="25" y="31"/>
                  </a:cubicBezTo>
                  <a:cubicBezTo>
                    <a:pt x="23" y="31"/>
                    <a:pt x="21" y="30"/>
                    <a:pt x="19" y="30"/>
                  </a:cubicBezTo>
                  <a:cubicBezTo>
                    <a:pt x="8" y="27"/>
                    <a:pt x="0" y="19"/>
                    <a:pt x="2" y="11"/>
                  </a:cubicBezTo>
                  <a:close/>
                </a:path>
              </a:pathLst>
            </a:custGeom>
            <a:solidFill>
              <a:srgbClr val="3B3B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34" name="Freeform 56"/>
            <p:cNvSpPr/>
            <p:nvPr/>
          </p:nvSpPr>
          <p:spPr bwMode="auto">
            <a:xfrm>
              <a:off x="1419166" y="2335557"/>
              <a:ext cx="780929" cy="1133024"/>
            </a:xfrm>
            <a:custGeom>
              <a:avLst/>
              <a:gdLst>
                <a:gd name="T0" fmla="*/ 346 w 346"/>
                <a:gd name="T1" fmla="*/ 502 h 502"/>
                <a:gd name="T2" fmla="*/ 277 w 346"/>
                <a:gd name="T3" fmla="*/ 26 h 502"/>
                <a:gd name="T4" fmla="*/ 95 w 346"/>
                <a:gd name="T5" fmla="*/ 0 h 502"/>
                <a:gd name="T6" fmla="*/ 0 w 346"/>
                <a:gd name="T7" fmla="*/ 497 h 502"/>
                <a:gd name="T8" fmla="*/ 346 w 346"/>
                <a:gd name="T9" fmla="*/ 502 h 502"/>
              </a:gdLst>
              <a:ahLst/>
              <a:cxnLst>
                <a:cxn ang="0">
                  <a:pos x="T0" y="T1"/>
                </a:cxn>
                <a:cxn ang="0">
                  <a:pos x="T2" y="T3"/>
                </a:cxn>
                <a:cxn ang="0">
                  <a:pos x="T4" y="T5"/>
                </a:cxn>
                <a:cxn ang="0">
                  <a:pos x="T6" y="T7"/>
                </a:cxn>
                <a:cxn ang="0">
                  <a:pos x="T8" y="T9"/>
                </a:cxn>
              </a:cxnLst>
              <a:rect l="0" t="0" r="r" b="b"/>
              <a:pathLst>
                <a:path w="346" h="502">
                  <a:moveTo>
                    <a:pt x="346" y="502"/>
                  </a:moveTo>
                  <a:lnTo>
                    <a:pt x="277" y="26"/>
                  </a:lnTo>
                  <a:lnTo>
                    <a:pt x="95" y="0"/>
                  </a:lnTo>
                  <a:lnTo>
                    <a:pt x="0" y="497"/>
                  </a:lnTo>
                  <a:lnTo>
                    <a:pt x="346" y="502"/>
                  </a:lnTo>
                  <a:close/>
                </a:path>
              </a:pathLst>
            </a:custGeom>
            <a:solidFill>
              <a:srgbClr val="FAB9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35" name="Freeform 57"/>
            <p:cNvSpPr/>
            <p:nvPr/>
          </p:nvSpPr>
          <p:spPr bwMode="auto">
            <a:xfrm>
              <a:off x="1739663" y="3441497"/>
              <a:ext cx="503316" cy="1771761"/>
            </a:xfrm>
            <a:custGeom>
              <a:avLst/>
              <a:gdLst>
                <a:gd name="T0" fmla="*/ 0 w 94"/>
                <a:gd name="T1" fmla="*/ 7 h 331"/>
                <a:gd name="T2" fmla="*/ 85 w 94"/>
                <a:gd name="T3" fmla="*/ 0 h 331"/>
                <a:gd name="T4" fmla="*/ 72 w 94"/>
                <a:gd name="T5" fmla="*/ 175 h 331"/>
                <a:gd name="T6" fmla="*/ 41 w 94"/>
                <a:gd name="T7" fmla="*/ 328 h 331"/>
                <a:gd name="T8" fmla="*/ 25 w 94"/>
                <a:gd name="T9" fmla="*/ 330 h 331"/>
                <a:gd name="T10" fmla="*/ 22 w 94"/>
                <a:gd name="T11" fmla="*/ 237 h 331"/>
                <a:gd name="T12" fmla="*/ 18 w 94"/>
                <a:gd name="T13" fmla="*/ 126 h 331"/>
                <a:gd name="T14" fmla="*/ 0 w 94"/>
                <a:gd name="T15" fmla="*/ 7 h 3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331">
                  <a:moveTo>
                    <a:pt x="0" y="7"/>
                  </a:moveTo>
                  <a:cubicBezTo>
                    <a:pt x="85" y="0"/>
                    <a:pt x="85" y="0"/>
                    <a:pt x="85" y="0"/>
                  </a:cubicBezTo>
                  <a:cubicBezTo>
                    <a:pt x="85" y="0"/>
                    <a:pt x="94" y="62"/>
                    <a:pt x="72" y="175"/>
                  </a:cubicBezTo>
                  <a:cubicBezTo>
                    <a:pt x="62" y="227"/>
                    <a:pt x="41" y="328"/>
                    <a:pt x="41" y="328"/>
                  </a:cubicBezTo>
                  <a:cubicBezTo>
                    <a:pt x="36" y="331"/>
                    <a:pt x="30" y="331"/>
                    <a:pt x="25" y="330"/>
                  </a:cubicBezTo>
                  <a:cubicBezTo>
                    <a:pt x="25" y="330"/>
                    <a:pt x="23" y="285"/>
                    <a:pt x="22" y="237"/>
                  </a:cubicBezTo>
                  <a:cubicBezTo>
                    <a:pt x="21" y="191"/>
                    <a:pt x="21" y="142"/>
                    <a:pt x="18" y="126"/>
                  </a:cubicBezTo>
                  <a:cubicBezTo>
                    <a:pt x="12" y="93"/>
                    <a:pt x="0" y="7"/>
                    <a:pt x="0" y="7"/>
                  </a:cubicBezTo>
                  <a:close/>
                </a:path>
              </a:pathLst>
            </a:custGeom>
            <a:solidFill>
              <a:srgbClr val="4D4CA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36" name="Freeform 58"/>
            <p:cNvSpPr/>
            <p:nvPr/>
          </p:nvSpPr>
          <p:spPr bwMode="auto">
            <a:xfrm>
              <a:off x="1739663" y="3479866"/>
              <a:ext cx="288899" cy="801242"/>
            </a:xfrm>
            <a:custGeom>
              <a:avLst/>
              <a:gdLst>
                <a:gd name="T0" fmla="*/ 54 w 54"/>
                <a:gd name="T1" fmla="*/ 6 h 150"/>
                <a:gd name="T2" fmla="*/ 33 w 54"/>
                <a:gd name="T3" fmla="*/ 39 h 150"/>
                <a:gd name="T4" fmla="*/ 25 w 54"/>
                <a:gd name="T5" fmla="*/ 143 h 150"/>
                <a:gd name="T6" fmla="*/ 18 w 54"/>
                <a:gd name="T7" fmla="*/ 119 h 150"/>
                <a:gd name="T8" fmla="*/ 0 w 54"/>
                <a:gd name="T9" fmla="*/ 0 h 150"/>
                <a:gd name="T10" fmla="*/ 54 w 54"/>
                <a:gd name="T11" fmla="*/ 6 h 150"/>
              </a:gdLst>
              <a:ahLst/>
              <a:cxnLst>
                <a:cxn ang="0">
                  <a:pos x="T0" y="T1"/>
                </a:cxn>
                <a:cxn ang="0">
                  <a:pos x="T2" y="T3"/>
                </a:cxn>
                <a:cxn ang="0">
                  <a:pos x="T4" y="T5"/>
                </a:cxn>
                <a:cxn ang="0">
                  <a:pos x="T6" y="T7"/>
                </a:cxn>
                <a:cxn ang="0">
                  <a:pos x="T8" y="T9"/>
                </a:cxn>
                <a:cxn ang="0">
                  <a:pos x="T10" y="T11"/>
                </a:cxn>
              </a:cxnLst>
              <a:rect l="0" t="0" r="r" b="b"/>
              <a:pathLst>
                <a:path w="54" h="150">
                  <a:moveTo>
                    <a:pt x="54" y="6"/>
                  </a:moveTo>
                  <a:cubicBezTo>
                    <a:pt x="43" y="10"/>
                    <a:pt x="31" y="21"/>
                    <a:pt x="33" y="39"/>
                  </a:cubicBezTo>
                  <a:cubicBezTo>
                    <a:pt x="36" y="73"/>
                    <a:pt x="39" y="121"/>
                    <a:pt x="25" y="143"/>
                  </a:cubicBezTo>
                  <a:cubicBezTo>
                    <a:pt x="20" y="150"/>
                    <a:pt x="21" y="135"/>
                    <a:pt x="18" y="119"/>
                  </a:cubicBezTo>
                  <a:cubicBezTo>
                    <a:pt x="12" y="86"/>
                    <a:pt x="0" y="0"/>
                    <a:pt x="0" y="0"/>
                  </a:cubicBezTo>
                  <a:lnTo>
                    <a:pt x="54" y="6"/>
                  </a:lnTo>
                  <a:close/>
                </a:path>
              </a:pathLst>
            </a:custGeom>
            <a:solidFill>
              <a:srgbClr val="3B3B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37" name="Freeform 59"/>
            <p:cNvSpPr/>
            <p:nvPr/>
          </p:nvSpPr>
          <p:spPr bwMode="auto">
            <a:xfrm>
              <a:off x="1290515" y="3324132"/>
              <a:ext cx="695162" cy="1877841"/>
            </a:xfrm>
            <a:custGeom>
              <a:avLst/>
              <a:gdLst>
                <a:gd name="T0" fmla="*/ 101 w 130"/>
                <a:gd name="T1" fmla="*/ 30 h 351"/>
                <a:gd name="T2" fmla="*/ 92 w 130"/>
                <a:gd name="T3" fmla="*/ 215 h 351"/>
                <a:gd name="T4" fmla="*/ 14 w 130"/>
                <a:gd name="T5" fmla="*/ 350 h 351"/>
                <a:gd name="T6" fmla="*/ 0 w 130"/>
                <a:gd name="T7" fmla="*/ 346 h 351"/>
                <a:gd name="T8" fmla="*/ 16 w 130"/>
                <a:gd name="T9" fmla="*/ 280 h 351"/>
                <a:gd name="T10" fmla="*/ 37 w 130"/>
                <a:gd name="T11" fmla="*/ 168 h 351"/>
                <a:gd name="T12" fmla="*/ 24 w 130"/>
                <a:gd name="T13" fmla="*/ 30 h 351"/>
                <a:gd name="T14" fmla="*/ 101 w 130"/>
                <a:gd name="T15" fmla="*/ 30 h 3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351">
                  <a:moveTo>
                    <a:pt x="101" y="30"/>
                  </a:moveTo>
                  <a:cubicBezTo>
                    <a:pt x="110" y="77"/>
                    <a:pt x="130" y="148"/>
                    <a:pt x="92" y="215"/>
                  </a:cubicBezTo>
                  <a:cubicBezTo>
                    <a:pt x="54" y="281"/>
                    <a:pt x="14" y="350"/>
                    <a:pt x="14" y="350"/>
                  </a:cubicBezTo>
                  <a:cubicBezTo>
                    <a:pt x="9" y="351"/>
                    <a:pt x="4" y="349"/>
                    <a:pt x="0" y="346"/>
                  </a:cubicBezTo>
                  <a:cubicBezTo>
                    <a:pt x="0" y="346"/>
                    <a:pt x="7" y="315"/>
                    <a:pt x="16" y="280"/>
                  </a:cubicBezTo>
                  <a:cubicBezTo>
                    <a:pt x="27" y="240"/>
                    <a:pt x="41" y="192"/>
                    <a:pt x="37" y="168"/>
                  </a:cubicBezTo>
                  <a:cubicBezTo>
                    <a:pt x="30" y="121"/>
                    <a:pt x="21" y="60"/>
                    <a:pt x="24" y="30"/>
                  </a:cubicBezTo>
                  <a:cubicBezTo>
                    <a:pt x="26" y="0"/>
                    <a:pt x="97" y="5"/>
                    <a:pt x="101" y="30"/>
                  </a:cubicBezTo>
                  <a:close/>
                </a:path>
              </a:pathLst>
            </a:custGeom>
            <a:solidFill>
              <a:srgbClr val="4D4CA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38" name="Freeform 60"/>
            <p:cNvSpPr/>
            <p:nvPr/>
          </p:nvSpPr>
          <p:spPr bwMode="auto">
            <a:xfrm>
              <a:off x="1407881" y="2335557"/>
              <a:ext cx="808014" cy="1196221"/>
            </a:xfrm>
            <a:custGeom>
              <a:avLst/>
              <a:gdLst>
                <a:gd name="T0" fmla="*/ 147 w 151"/>
                <a:gd name="T1" fmla="*/ 215 h 224"/>
                <a:gd name="T2" fmla="*/ 151 w 151"/>
                <a:gd name="T3" fmla="*/ 207 h 224"/>
                <a:gd name="T4" fmla="*/ 119 w 151"/>
                <a:gd name="T5" fmla="*/ 11 h 224"/>
                <a:gd name="T6" fmla="*/ 42 w 151"/>
                <a:gd name="T7" fmla="*/ 0 h 224"/>
                <a:gd name="T8" fmla="*/ 0 w 151"/>
                <a:gd name="T9" fmla="*/ 207 h 224"/>
                <a:gd name="T10" fmla="*/ 6 w 151"/>
                <a:gd name="T11" fmla="*/ 216 h 224"/>
                <a:gd name="T12" fmla="*/ 94 w 151"/>
                <a:gd name="T13" fmla="*/ 224 h 224"/>
                <a:gd name="T14" fmla="*/ 147 w 151"/>
                <a:gd name="T15" fmla="*/ 215 h 2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 h="224">
                  <a:moveTo>
                    <a:pt x="147" y="215"/>
                  </a:moveTo>
                  <a:cubicBezTo>
                    <a:pt x="150" y="213"/>
                    <a:pt x="151" y="210"/>
                    <a:pt x="151" y="207"/>
                  </a:cubicBezTo>
                  <a:cubicBezTo>
                    <a:pt x="119" y="11"/>
                    <a:pt x="119" y="11"/>
                    <a:pt x="119" y="11"/>
                  </a:cubicBezTo>
                  <a:cubicBezTo>
                    <a:pt x="42" y="0"/>
                    <a:pt x="42" y="0"/>
                    <a:pt x="42" y="0"/>
                  </a:cubicBezTo>
                  <a:cubicBezTo>
                    <a:pt x="0" y="207"/>
                    <a:pt x="0" y="207"/>
                    <a:pt x="0" y="207"/>
                  </a:cubicBezTo>
                  <a:cubicBezTo>
                    <a:pt x="0" y="211"/>
                    <a:pt x="2" y="215"/>
                    <a:pt x="6" y="216"/>
                  </a:cubicBezTo>
                  <a:cubicBezTo>
                    <a:pt x="20" y="218"/>
                    <a:pt x="55" y="224"/>
                    <a:pt x="94" y="224"/>
                  </a:cubicBezTo>
                  <a:cubicBezTo>
                    <a:pt x="123" y="224"/>
                    <a:pt x="139" y="218"/>
                    <a:pt x="147" y="2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39" name="Freeform 61"/>
            <p:cNvSpPr/>
            <p:nvPr/>
          </p:nvSpPr>
          <p:spPr bwMode="auto">
            <a:xfrm>
              <a:off x="1355969" y="2335557"/>
              <a:ext cx="458175" cy="1534774"/>
            </a:xfrm>
            <a:custGeom>
              <a:avLst/>
              <a:gdLst>
                <a:gd name="T0" fmla="*/ 76 w 86"/>
                <a:gd name="T1" fmla="*/ 11 h 287"/>
                <a:gd name="T2" fmla="*/ 80 w 86"/>
                <a:gd name="T3" fmla="*/ 51 h 287"/>
                <a:gd name="T4" fmla="*/ 84 w 86"/>
                <a:gd name="T5" fmla="*/ 162 h 287"/>
                <a:gd name="T6" fmla="*/ 61 w 86"/>
                <a:gd name="T7" fmla="*/ 273 h 287"/>
                <a:gd name="T8" fmla="*/ 1 w 86"/>
                <a:gd name="T9" fmla="*/ 255 h 287"/>
                <a:gd name="T10" fmla="*/ 18 w 86"/>
                <a:gd name="T11" fmla="*/ 105 h 287"/>
                <a:gd name="T12" fmla="*/ 55 w 86"/>
                <a:gd name="T13" fmla="*/ 0 h 287"/>
                <a:gd name="T14" fmla="*/ 67 w 86"/>
                <a:gd name="T15" fmla="*/ 1 h 287"/>
                <a:gd name="T16" fmla="*/ 76 w 86"/>
                <a:gd name="T17" fmla="*/ 11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287">
                  <a:moveTo>
                    <a:pt x="76" y="11"/>
                  </a:moveTo>
                  <a:cubicBezTo>
                    <a:pt x="76" y="25"/>
                    <a:pt x="79" y="37"/>
                    <a:pt x="80" y="51"/>
                  </a:cubicBezTo>
                  <a:cubicBezTo>
                    <a:pt x="83" y="80"/>
                    <a:pt x="83" y="118"/>
                    <a:pt x="84" y="162"/>
                  </a:cubicBezTo>
                  <a:cubicBezTo>
                    <a:pt x="86" y="238"/>
                    <a:pt x="81" y="258"/>
                    <a:pt x="61" y="273"/>
                  </a:cubicBezTo>
                  <a:cubicBezTo>
                    <a:pt x="41" y="287"/>
                    <a:pt x="2" y="263"/>
                    <a:pt x="1" y="255"/>
                  </a:cubicBezTo>
                  <a:cubicBezTo>
                    <a:pt x="0" y="247"/>
                    <a:pt x="8" y="148"/>
                    <a:pt x="18" y="105"/>
                  </a:cubicBezTo>
                  <a:cubicBezTo>
                    <a:pt x="28" y="62"/>
                    <a:pt x="55" y="0"/>
                    <a:pt x="55" y="0"/>
                  </a:cubicBezTo>
                  <a:cubicBezTo>
                    <a:pt x="67" y="1"/>
                    <a:pt x="67" y="1"/>
                    <a:pt x="67" y="1"/>
                  </a:cubicBezTo>
                  <a:cubicBezTo>
                    <a:pt x="72" y="2"/>
                    <a:pt x="76" y="6"/>
                    <a:pt x="76" y="11"/>
                  </a:cubicBezTo>
                  <a:close/>
                </a:path>
              </a:pathLst>
            </a:custGeom>
            <a:solidFill>
              <a:srgbClr val="B0B0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40" name="Freeform 62"/>
            <p:cNvSpPr/>
            <p:nvPr/>
          </p:nvSpPr>
          <p:spPr bwMode="auto">
            <a:xfrm>
              <a:off x="1403366" y="2335557"/>
              <a:ext cx="320497" cy="796728"/>
            </a:xfrm>
            <a:custGeom>
              <a:avLst/>
              <a:gdLst>
                <a:gd name="T0" fmla="*/ 29 w 60"/>
                <a:gd name="T1" fmla="*/ 102 h 149"/>
                <a:gd name="T2" fmla="*/ 60 w 60"/>
                <a:gd name="T3" fmla="*/ 24 h 149"/>
                <a:gd name="T4" fmla="*/ 46 w 60"/>
                <a:gd name="T5" fmla="*/ 0 h 149"/>
                <a:gd name="T6" fmla="*/ 9 w 60"/>
                <a:gd name="T7" fmla="*/ 106 h 149"/>
                <a:gd name="T8" fmla="*/ 29 w 60"/>
                <a:gd name="T9" fmla="*/ 102 h 149"/>
              </a:gdLst>
              <a:ahLst/>
              <a:cxnLst>
                <a:cxn ang="0">
                  <a:pos x="T0" y="T1"/>
                </a:cxn>
                <a:cxn ang="0">
                  <a:pos x="T2" y="T3"/>
                </a:cxn>
                <a:cxn ang="0">
                  <a:pos x="T4" y="T5"/>
                </a:cxn>
                <a:cxn ang="0">
                  <a:pos x="T6" y="T7"/>
                </a:cxn>
                <a:cxn ang="0">
                  <a:pos x="T8" y="T9"/>
                </a:cxn>
              </a:cxnLst>
              <a:rect l="0" t="0" r="r" b="b"/>
              <a:pathLst>
                <a:path w="60" h="149">
                  <a:moveTo>
                    <a:pt x="29" y="102"/>
                  </a:moveTo>
                  <a:cubicBezTo>
                    <a:pt x="39" y="87"/>
                    <a:pt x="60" y="38"/>
                    <a:pt x="60" y="24"/>
                  </a:cubicBezTo>
                  <a:cubicBezTo>
                    <a:pt x="46" y="0"/>
                    <a:pt x="46" y="0"/>
                    <a:pt x="46" y="0"/>
                  </a:cubicBezTo>
                  <a:cubicBezTo>
                    <a:pt x="46" y="0"/>
                    <a:pt x="19" y="63"/>
                    <a:pt x="9" y="106"/>
                  </a:cubicBezTo>
                  <a:cubicBezTo>
                    <a:pt x="0" y="149"/>
                    <a:pt x="19" y="119"/>
                    <a:pt x="29" y="102"/>
                  </a:cubicBezTo>
                  <a:close/>
                </a:path>
              </a:pathLst>
            </a:custGeom>
            <a:solidFill>
              <a:srgbClr val="9797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41" name="Freeform 63"/>
            <p:cNvSpPr/>
            <p:nvPr/>
          </p:nvSpPr>
          <p:spPr bwMode="auto">
            <a:xfrm>
              <a:off x="1931509" y="2378440"/>
              <a:ext cx="381437" cy="1442236"/>
            </a:xfrm>
            <a:custGeom>
              <a:avLst/>
              <a:gdLst>
                <a:gd name="T0" fmla="*/ 0 w 71"/>
                <a:gd name="T1" fmla="*/ 0 h 270"/>
                <a:gd name="T2" fmla="*/ 11 w 71"/>
                <a:gd name="T3" fmla="*/ 75 h 270"/>
                <a:gd name="T4" fmla="*/ 31 w 71"/>
                <a:gd name="T5" fmla="*/ 258 h 270"/>
                <a:gd name="T6" fmla="*/ 71 w 71"/>
                <a:gd name="T7" fmla="*/ 227 h 270"/>
                <a:gd name="T8" fmla="*/ 53 w 71"/>
                <a:gd name="T9" fmla="*/ 154 h 270"/>
                <a:gd name="T10" fmla="*/ 33 w 71"/>
                <a:gd name="T11" fmla="*/ 16 h 270"/>
                <a:gd name="T12" fmla="*/ 24 w 71"/>
                <a:gd name="T13" fmla="*/ 3 h 270"/>
                <a:gd name="T14" fmla="*/ 0 w 71"/>
                <a:gd name="T15" fmla="*/ 0 h 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270">
                  <a:moveTo>
                    <a:pt x="0" y="0"/>
                  </a:moveTo>
                  <a:cubicBezTo>
                    <a:pt x="0" y="0"/>
                    <a:pt x="10" y="33"/>
                    <a:pt x="11" y="75"/>
                  </a:cubicBezTo>
                  <a:cubicBezTo>
                    <a:pt x="12" y="119"/>
                    <a:pt x="16" y="218"/>
                    <a:pt x="31" y="258"/>
                  </a:cubicBezTo>
                  <a:cubicBezTo>
                    <a:pt x="36" y="270"/>
                    <a:pt x="71" y="237"/>
                    <a:pt x="71" y="227"/>
                  </a:cubicBezTo>
                  <a:cubicBezTo>
                    <a:pt x="71" y="217"/>
                    <a:pt x="61" y="184"/>
                    <a:pt x="53" y="154"/>
                  </a:cubicBezTo>
                  <a:cubicBezTo>
                    <a:pt x="46" y="129"/>
                    <a:pt x="36" y="47"/>
                    <a:pt x="33" y="16"/>
                  </a:cubicBezTo>
                  <a:cubicBezTo>
                    <a:pt x="32" y="9"/>
                    <a:pt x="31" y="4"/>
                    <a:pt x="24" y="3"/>
                  </a:cubicBezTo>
                  <a:lnTo>
                    <a:pt x="0" y="0"/>
                  </a:lnTo>
                  <a:close/>
                </a:path>
              </a:pathLst>
            </a:custGeom>
            <a:solidFill>
              <a:srgbClr val="B0B0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42" name="Freeform 64"/>
            <p:cNvSpPr/>
            <p:nvPr/>
          </p:nvSpPr>
          <p:spPr bwMode="auto">
            <a:xfrm>
              <a:off x="1649382" y="1954120"/>
              <a:ext cx="250529" cy="257300"/>
            </a:xfrm>
            <a:custGeom>
              <a:avLst/>
              <a:gdLst>
                <a:gd name="T0" fmla="*/ 10 w 47"/>
                <a:gd name="T1" fmla="*/ 1 h 48"/>
                <a:gd name="T2" fmla="*/ 2 w 47"/>
                <a:gd name="T3" fmla="*/ 9 h 48"/>
                <a:gd name="T4" fmla="*/ 2 w 47"/>
                <a:gd name="T5" fmla="*/ 20 h 48"/>
                <a:gd name="T6" fmla="*/ 14 w 47"/>
                <a:gd name="T7" fmla="*/ 35 h 48"/>
                <a:gd name="T8" fmla="*/ 25 w 47"/>
                <a:gd name="T9" fmla="*/ 47 h 48"/>
                <a:gd name="T10" fmla="*/ 47 w 47"/>
                <a:gd name="T11" fmla="*/ 36 h 48"/>
                <a:gd name="T12" fmla="*/ 10 w 47"/>
                <a:gd name="T13" fmla="*/ 1 h 48"/>
              </a:gdLst>
              <a:ahLst/>
              <a:cxnLst>
                <a:cxn ang="0">
                  <a:pos x="T0" y="T1"/>
                </a:cxn>
                <a:cxn ang="0">
                  <a:pos x="T2" y="T3"/>
                </a:cxn>
                <a:cxn ang="0">
                  <a:pos x="T4" y="T5"/>
                </a:cxn>
                <a:cxn ang="0">
                  <a:pos x="T6" y="T7"/>
                </a:cxn>
                <a:cxn ang="0">
                  <a:pos x="T8" y="T9"/>
                </a:cxn>
                <a:cxn ang="0">
                  <a:pos x="T10" y="T11"/>
                </a:cxn>
                <a:cxn ang="0">
                  <a:pos x="T12" y="T13"/>
                </a:cxn>
              </a:cxnLst>
              <a:rect l="0" t="0" r="r" b="b"/>
              <a:pathLst>
                <a:path w="47" h="48">
                  <a:moveTo>
                    <a:pt x="10" y="1"/>
                  </a:moveTo>
                  <a:cubicBezTo>
                    <a:pt x="5" y="0"/>
                    <a:pt x="1" y="4"/>
                    <a:pt x="2" y="9"/>
                  </a:cubicBezTo>
                  <a:cubicBezTo>
                    <a:pt x="3" y="12"/>
                    <a:pt x="3" y="16"/>
                    <a:pt x="2" y="20"/>
                  </a:cubicBezTo>
                  <a:cubicBezTo>
                    <a:pt x="0" y="29"/>
                    <a:pt x="10" y="32"/>
                    <a:pt x="14" y="35"/>
                  </a:cubicBezTo>
                  <a:cubicBezTo>
                    <a:pt x="18" y="39"/>
                    <a:pt x="19" y="47"/>
                    <a:pt x="25" y="47"/>
                  </a:cubicBezTo>
                  <a:cubicBezTo>
                    <a:pt x="32" y="48"/>
                    <a:pt x="47" y="42"/>
                    <a:pt x="47" y="36"/>
                  </a:cubicBezTo>
                  <a:cubicBezTo>
                    <a:pt x="47" y="31"/>
                    <a:pt x="26" y="5"/>
                    <a:pt x="10" y="1"/>
                  </a:cubicBezTo>
                  <a:close/>
                </a:path>
              </a:pathLst>
            </a:custGeom>
            <a:solidFill>
              <a:srgbClr val="3B3B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43" name="Freeform 65"/>
            <p:cNvSpPr/>
            <p:nvPr/>
          </p:nvSpPr>
          <p:spPr bwMode="auto">
            <a:xfrm>
              <a:off x="1746434" y="1895438"/>
              <a:ext cx="325011" cy="561998"/>
            </a:xfrm>
            <a:custGeom>
              <a:avLst/>
              <a:gdLst>
                <a:gd name="T0" fmla="*/ 24 w 61"/>
                <a:gd name="T1" fmla="*/ 0 h 105"/>
                <a:gd name="T2" fmla="*/ 0 w 61"/>
                <a:gd name="T3" fmla="*/ 35 h 105"/>
                <a:gd name="T4" fmla="*/ 7 w 61"/>
                <a:gd name="T5" fmla="*/ 58 h 105"/>
                <a:gd name="T6" fmla="*/ 9 w 61"/>
                <a:gd name="T7" fmla="*/ 71 h 105"/>
                <a:gd name="T8" fmla="*/ 5 w 61"/>
                <a:gd name="T9" fmla="*/ 84 h 105"/>
                <a:gd name="T10" fmla="*/ 16 w 61"/>
                <a:gd name="T11" fmla="*/ 104 h 105"/>
                <a:gd name="T12" fmla="*/ 29 w 61"/>
                <a:gd name="T13" fmla="*/ 102 h 105"/>
                <a:gd name="T14" fmla="*/ 33 w 61"/>
                <a:gd name="T15" fmla="*/ 88 h 105"/>
                <a:gd name="T16" fmla="*/ 32 w 61"/>
                <a:gd name="T17" fmla="*/ 85 h 105"/>
                <a:gd name="T18" fmla="*/ 38 w 61"/>
                <a:gd name="T19" fmla="*/ 74 h 105"/>
                <a:gd name="T20" fmla="*/ 57 w 61"/>
                <a:gd name="T21" fmla="*/ 35 h 105"/>
                <a:gd name="T22" fmla="*/ 24 w 61"/>
                <a:gd name="T2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 h="105">
                  <a:moveTo>
                    <a:pt x="24" y="0"/>
                  </a:moveTo>
                  <a:cubicBezTo>
                    <a:pt x="7" y="0"/>
                    <a:pt x="1" y="13"/>
                    <a:pt x="0" y="35"/>
                  </a:cubicBezTo>
                  <a:cubicBezTo>
                    <a:pt x="0" y="44"/>
                    <a:pt x="4" y="52"/>
                    <a:pt x="7" y="58"/>
                  </a:cubicBezTo>
                  <a:cubicBezTo>
                    <a:pt x="9" y="62"/>
                    <a:pt x="10" y="66"/>
                    <a:pt x="9" y="71"/>
                  </a:cubicBezTo>
                  <a:cubicBezTo>
                    <a:pt x="5" y="84"/>
                    <a:pt x="5" y="84"/>
                    <a:pt x="5" y="84"/>
                  </a:cubicBezTo>
                  <a:cubicBezTo>
                    <a:pt x="2" y="95"/>
                    <a:pt x="8" y="102"/>
                    <a:pt x="16" y="104"/>
                  </a:cubicBezTo>
                  <a:cubicBezTo>
                    <a:pt x="21" y="105"/>
                    <a:pt x="25" y="105"/>
                    <a:pt x="29" y="102"/>
                  </a:cubicBezTo>
                  <a:cubicBezTo>
                    <a:pt x="33" y="99"/>
                    <a:pt x="34" y="93"/>
                    <a:pt x="33" y="88"/>
                  </a:cubicBezTo>
                  <a:cubicBezTo>
                    <a:pt x="32" y="85"/>
                    <a:pt x="32" y="85"/>
                    <a:pt x="32" y="85"/>
                  </a:cubicBezTo>
                  <a:cubicBezTo>
                    <a:pt x="31" y="80"/>
                    <a:pt x="33" y="75"/>
                    <a:pt x="38" y="74"/>
                  </a:cubicBezTo>
                  <a:cubicBezTo>
                    <a:pt x="52" y="71"/>
                    <a:pt x="54" y="57"/>
                    <a:pt x="57" y="35"/>
                  </a:cubicBezTo>
                  <a:cubicBezTo>
                    <a:pt x="61" y="13"/>
                    <a:pt x="42" y="0"/>
                    <a:pt x="24" y="0"/>
                  </a:cubicBezTo>
                  <a:close/>
                </a:path>
              </a:pathLst>
            </a:custGeom>
            <a:solidFill>
              <a:srgbClr val="FAB9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44" name="Freeform 66"/>
            <p:cNvSpPr/>
            <p:nvPr/>
          </p:nvSpPr>
          <p:spPr bwMode="auto">
            <a:xfrm>
              <a:off x="1703550" y="1832241"/>
              <a:ext cx="363380" cy="282128"/>
            </a:xfrm>
            <a:custGeom>
              <a:avLst/>
              <a:gdLst>
                <a:gd name="T0" fmla="*/ 68 w 68"/>
                <a:gd name="T1" fmla="*/ 16 h 53"/>
                <a:gd name="T2" fmla="*/ 57 w 68"/>
                <a:gd name="T3" fmla="*/ 4 h 53"/>
                <a:gd name="T4" fmla="*/ 50 w 68"/>
                <a:gd name="T5" fmla="*/ 3 h 53"/>
                <a:gd name="T6" fmla="*/ 32 w 68"/>
                <a:gd name="T7" fmla="*/ 0 h 53"/>
                <a:gd name="T8" fmla="*/ 3 w 68"/>
                <a:gd name="T9" fmla="*/ 24 h 53"/>
                <a:gd name="T10" fmla="*/ 5 w 68"/>
                <a:gd name="T11" fmla="*/ 35 h 53"/>
                <a:gd name="T12" fmla="*/ 15 w 68"/>
                <a:gd name="T13" fmla="*/ 45 h 53"/>
                <a:gd name="T14" fmla="*/ 17 w 68"/>
                <a:gd name="T15" fmla="*/ 45 h 53"/>
                <a:gd name="T16" fmla="*/ 18 w 68"/>
                <a:gd name="T17" fmla="*/ 47 h 53"/>
                <a:gd name="T18" fmla="*/ 20 w 68"/>
                <a:gd name="T19" fmla="*/ 53 h 53"/>
                <a:gd name="T20" fmla="*/ 22 w 68"/>
                <a:gd name="T21" fmla="*/ 44 h 53"/>
                <a:gd name="T22" fmla="*/ 31 w 68"/>
                <a:gd name="T23" fmla="*/ 32 h 53"/>
                <a:gd name="T24" fmla="*/ 47 w 68"/>
                <a:gd name="T25" fmla="*/ 28 h 53"/>
                <a:gd name="T26" fmla="*/ 52 w 68"/>
                <a:gd name="T27" fmla="*/ 30 h 53"/>
                <a:gd name="T28" fmla="*/ 67 w 68"/>
                <a:gd name="T29" fmla="*/ 20 h 53"/>
                <a:gd name="T30" fmla="*/ 68 w 68"/>
                <a:gd name="T31" fmla="*/ 1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53">
                  <a:moveTo>
                    <a:pt x="68" y="16"/>
                  </a:moveTo>
                  <a:cubicBezTo>
                    <a:pt x="68" y="10"/>
                    <a:pt x="63" y="5"/>
                    <a:pt x="57" y="4"/>
                  </a:cubicBezTo>
                  <a:cubicBezTo>
                    <a:pt x="56" y="4"/>
                    <a:pt x="52" y="4"/>
                    <a:pt x="50" y="3"/>
                  </a:cubicBezTo>
                  <a:cubicBezTo>
                    <a:pt x="32" y="0"/>
                    <a:pt x="32" y="0"/>
                    <a:pt x="32" y="0"/>
                  </a:cubicBezTo>
                  <a:cubicBezTo>
                    <a:pt x="20" y="0"/>
                    <a:pt x="0" y="7"/>
                    <a:pt x="3" y="24"/>
                  </a:cubicBezTo>
                  <a:cubicBezTo>
                    <a:pt x="5" y="35"/>
                    <a:pt x="5" y="35"/>
                    <a:pt x="5" y="35"/>
                  </a:cubicBezTo>
                  <a:cubicBezTo>
                    <a:pt x="6" y="40"/>
                    <a:pt x="10" y="44"/>
                    <a:pt x="15" y="45"/>
                  </a:cubicBezTo>
                  <a:cubicBezTo>
                    <a:pt x="15" y="45"/>
                    <a:pt x="16" y="45"/>
                    <a:pt x="17" y="45"/>
                  </a:cubicBezTo>
                  <a:cubicBezTo>
                    <a:pt x="17" y="45"/>
                    <a:pt x="18" y="46"/>
                    <a:pt x="18" y="47"/>
                  </a:cubicBezTo>
                  <a:cubicBezTo>
                    <a:pt x="20" y="53"/>
                    <a:pt x="20" y="53"/>
                    <a:pt x="20" y="53"/>
                  </a:cubicBezTo>
                  <a:cubicBezTo>
                    <a:pt x="22" y="53"/>
                    <a:pt x="22" y="46"/>
                    <a:pt x="22" y="44"/>
                  </a:cubicBezTo>
                  <a:cubicBezTo>
                    <a:pt x="22" y="38"/>
                    <a:pt x="26" y="34"/>
                    <a:pt x="31" y="32"/>
                  </a:cubicBezTo>
                  <a:cubicBezTo>
                    <a:pt x="38" y="31"/>
                    <a:pt x="40" y="26"/>
                    <a:pt x="47" y="28"/>
                  </a:cubicBezTo>
                  <a:cubicBezTo>
                    <a:pt x="52" y="30"/>
                    <a:pt x="52" y="30"/>
                    <a:pt x="52" y="30"/>
                  </a:cubicBezTo>
                  <a:cubicBezTo>
                    <a:pt x="59" y="31"/>
                    <a:pt x="67" y="27"/>
                    <a:pt x="67" y="20"/>
                  </a:cubicBezTo>
                  <a:cubicBezTo>
                    <a:pt x="67" y="19"/>
                    <a:pt x="68" y="17"/>
                    <a:pt x="68" y="16"/>
                  </a:cubicBezTo>
                  <a:close/>
                </a:path>
              </a:pathLst>
            </a:custGeom>
            <a:solidFill>
              <a:srgbClr val="3B3B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45" name="Freeform 67"/>
            <p:cNvSpPr/>
            <p:nvPr/>
          </p:nvSpPr>
          <p:spPr bwMode="auto">
            <a:xfrm>
              <a:off x="1719349" y="2035373"/>
              <a:ext cx="78996" cy="101566"/>
            </a:xfrm>
            <a:custGeom>
              <a:avLst/>
              <a:gdLst>
                <a:gd name="T0" fmla="*/ 15 w 15"/>
                <a:gd name="T1" fmla="*/ 10 h 19"/>
                <a:gd name="T2" fmla="*/ 8 w 15"/>
                <a:gd name="T3" fmla="*/ 19 h 19"/>
                <a:gd name="T4" fmla="*/ 0 w 15"/>
                <a:gd name="T5" fmla="*/ 7 h 19"/>
                <a:gd name="T6" fmla="*/ 8 w 15"/>
                <a:gd name="T7" fmla="*/ 0 h 19"/>
                <a:gd name="T8" fmla="*/ 15 w 15"/>
                <a:gd name="T9" fmla="*/ 10 h 19"/>
              </a:gdLst>
              <a:ahLst/>
              <a:cxnLst>
                <a:cxn ang="0">
                  <a:pos x="T0" y="T1"/>
                </a:cxn>
                <a:cxn ang="0">
                  <a:pos x="T2" y="T3"/>
                </a:cxn>
                <a:cxn ang="0">
                  <a:pos x="T4" y="T5"/>
                </a:cxn>
                <a:cxn ang="0">
                  <a:pos x="T6" y="T7"/>
                </a:cxn>
                <a:cxn ang="0">
                  <a:pos x="T8" y="T9"/>
                </a:cxn>
              </a:cxnLst>
              <a:rect l="0" t="0" r="r" b="b"/>
              <a:pathLst>
                <a:path w="15" h="19">
                  <a:moveTo>
                    <a:pt x="15" y="10"/>
                  </a:moveTo>
                  <a:cubicBezTo>
                    <a:pt x="15" y="15"/>
                    <a:pt x="13" y="19"/>
                    <a:pt x="8" y="19"/>
                  </a:cubicBezTo>
                  <a:cubicBezTo>
                    <a:pt x="3" y="19"/>
                    <a:pt x="0" y="12"/>
                    <a:pt x="0" y="7"/>
                  </a:cubicBezTo>
                  <a:cubicBezTo>
                    <a:pt x="0" y="1"/>
                    <a:pt x="3" y="0"/>
                    <a:pt x="8" y="0"/>
                  </a:cubicBezTo>
                  <a:cubicBezTo>
                    <a:pt x="13" y="0"/>
                    <a:pt x="15" y="4"/>
                    <a:pt x="15" y="10"/>
                  </a:cubicBezTo>
                  <a:close/>
                </a:path>
              </a:pathLst>
            </a:custGeom>
            <a:solidFill>
              <a:srgbClr val="FAB9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46" name="Freeform 68"/>
            <p:cNvSpPr/>
            <p:nvPr/>
          </p:nvSpPr>
          <p:spPr bwMode="auto">
            <a:xfrm>
              <a:off x="1981164" y="2073742"/>
              <a:ext cx="47397" cy="121879"/>
            </a:xfrm>
            <a:custGeom>
              <a:avLst/>
              <a:gdLst>
                <a:gd name="T0" fmla="*/ 8 w 9"/>
                <a:gd name="T1" fmla="*/ 18 h 23"/>
                <a:gd name="T2" fmla="*/ 4 w 9"/>
                <a:gd name="T3" fmla="*/ 23 h 23"/>
                <a:gd name="T4" fmla="*/ 0 w 9"/>
                <a:gd name="T5" fmla="*/ 20 h 23"/>
                <a:gd name="T6" fmla="*/ 0 w 9"/>
                <a:gd name="T7" fmla="*/ 3 h 23"/>
                <a:gd name="T8" fmla="*/ 1 w 9"/>
                <a:gd name="T9" fmla="*/ 1 h 23"/>
                <a:gd name="T10" fmla="*/ 3 w 9"/>
                <a:gd name="T11" fmla="*/ 0 h 23"/>
                <a:gd name="T12" fmla="*/ 4 w 9"/>
                <a:gd name="T13" fmla="*/ 2 h 23"/>
                <a:gd name="T14" fmla="*/ 8 w 9"/>
                <a:gd name="T15" fmla="*/ 18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23">
                  <a:moveTo>
                    <a:pt x="8" y="18"/>
                  </a:moveTo>
                  <a:cubicBezTo>
                    <a:pt x="9" y="21"/>
                    <a:pt x="7" y="23"/>
                    <a:pt x="4" y="23"/>
                  </a:cubicBezTo>
                  <a:cubicBezTo>
                    <a:pt x="2" y="23"/>
                    <a:pt x="0" y="22"/>
                    <a:pt x="0" y="20"/>
                  </a:cubicBezTo>
                  <a:cubicBezTo>
                    <a:pt x="0" y="3"/>
                    <a:pt x="0" y="3"/>
                    <a:pt x="0" y="3"/>
                  </a:cubicBezTo>
                  <a:cubicBezTo>
                    <a:pt x="0" y="2"/>
                    <a:pt x="1" y="2"/>
                    <a:pt x="1" y="1"/>
                  </a:cubicBezTo>
                  <a:cubicBezTo>
                    <a:pt x="1" y="1"/>
                    <a:pt x="2" y="0"/>
                    <a:pt x="3" y="0"/>
                  </a:cubicBezTo>
                  <a:cubicBezTo>
                    <a:pt x="4" y="0"/>
                    <a:pt x="4" y="1"/>
                    <a:pt x="4" y="2"/>
                  </a:cubicBezTo>
                  <a:lnTo>
                    <a:pt x="8" y="18"/>
                  </a:lnTo>
                  <a:close/>
                </a:path>
              </a:pathLst>
            </a:custGeom>
            <a:solidFill>
              <a:srgbClr val="FA96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47" name="Freeform 69"/>
            <p:cNvSpPr/>
            <p:nvPr/>
          </p:nvSpPr>
          <p:spPr bwMode="auto">
            <a:xfrm>
              <a:off x="1996963" y="1965405"/>
              <a:ext cx="69968" cy="101566"/>
            </a:xfrm>
            <a:custGeom>
              <a:avLst/>
              <a:gdLst>
                <a:gd name="T0" fmla="*/ 0 w 13"/>
                <a:gd name="T1" fmla="*/ 2 h 19"/>
                <a:gd name="T2" fmla="*/ 11 w 13"/>
                <a:gd name="T3" fmla="*/ 19 h 19"/>
                <a:gd name="T4" fmla="*/ 11 w 13"/>
                <a:gd name="T5" fmla="*/ 19 h 19"/>
                <a:gd name="T6" fmla="*/ 13 w 13"/>
                <a:gd name="T7" fmla="*/ 17 h 19"/>
                <a:gd name="T8" fmla="*/ 13 w 13"/>
                <a:gd name="T9" fmla="*/ 10 h 19"/>
                <a:gd name="T10" fmla="*/ 8 w 13"/>
                <a:gd name="T11" fmla="*/ 0 h 19"/>
                <a:gd name="T12" fmla="*/ 0 w 13"/>
                <a:gd name="T13" fmla="*/ 2 h 19"/>
              </a:gdLst>
              <a:ahLst/>
              <a:cxnLst>
                <a:cxn ang="0">
                  <a:pos x="T0" y="T1"/>
                </a:cxn>
                <a:cxn ang="0">
                  <a:pos x="T2" y="T3"/>
                </a:cxn>
                <a:cxn ang="0">
                  <a:pos x="T4" y="T5"/>
                </a:cxn>
                <a:cxn ang="0">
                  <a:pos x="T6" y="T7"/>
                </a:cxn>
                <a:cxn ang="0">
                  <a:pos x="T8" y="T9"/>
                </a:cxn>
                <a:cxn ang="0">
                  <a:pos x="T10" y="T11"/>
                </a:cxn>
                <a:cxn ang="0">
                  <a:pos x="T12" y="T13"/>
                </a:cxn>
              </a:cxnLst>
              <a:rect l="0" t="0" r="r" b="b"/>
              <a:pathLst>
                <a:path w="13" h="19">
                  <a:moveTo>
                    <a:pt x="0" y="2"/>
                  </a:moveTo>
                  <a:cubicBezTo>
                    <a:pt x="6" y="4"/>
                    <a:pt x="10" y="15"/>
                    <a:pt x="11" y="19"/>
                  </a:cubicBezTo>
                  <a:cubicBezTo>
                    <a:pt x="11" y="19"/>
                    <a:pt x="11" y="19"/>
                    <a:pt x="11" y="19"/>
                  </a:cubicBezTo>
                  <a:cubicBezTo>
                    <a:pt x="12" y="19"/>
                    <a:pt x="13" y="18"/>
                    <a:pt x="13" y="17"/>
                  </a:cubicBezTo>
                  <a:cubicBezTo>
                    <a:pt x="13" y="10"/>
                    <a:pt x="13" y="10"/>
                    <a:pt x="13" y="10"/>
                  </a:cubicBezTo>
                  <a:cubicBezTo>
                    <a:pt x="13" y="8"/>
                    <a:pt x="9" y="0"/>
                    <a:pt x="8" y="0"/>
                  </a:cubicBezTo>
                  <a:lnTo>
                    <a:pt x="0" y="2"/>
                  </a:lnTo>
                  <a:close/>
                </a:path>
              </a:pathLst>
            </a:custGeom>
            <a:solidFill>
              <a:srgbClr val="3B3B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48" name="Freeform 70"/>
            <p:cNvSpPr/>
            <p:nvPr/>
          </p:nvSpPr>
          <p:spPr bwMode="auto">
            <a:xfrm>
              <a:off x="1270202" y="3644628"/>
              <a:ext cx="144449" cy="315983"/>
            </a:xfrm>
            <a:custGeom>
              <a:avLst/>
              <a:gdLst>
                <a:gd name="T0" fmla="*/ 24 w 27"/>
                <a:gd name="T1" fmla="*/ 38 h 59"/>
                <a:gd name="T2" fmla="*/ 21 w 27"/>
                <a:gd name="T3" fmla="*/ 25 h 59"/>
                <a:gd name="T4" fmla="*/ 19 w 27"/>
                <a:gd name="T5" fmla="*/ 22 h 59"/>
                <a:gd name="T6" fmla="*/ 16 w 27"/>
                <a:gd name="T7" fmla="*/ 16 h 59"/>
                <a:gd name="T8" fmla="*/ 16 w 27"/>
                <a:gd name="T9" fmla="*/ 7 h 59"/>
                <a:gd name="T10" fmla="*/ 10 w 27"/>
                <a:gd name="T11" fmla="*/ 0 h 59"/>
                <a:gd name="T12" fmla="*/ 4 w 27"/>
                <a:gd name="T13" fmla="*/ 8 h 59"/>
                <a:gd name="T14" fmla="*/ 4 w 27"/>
                <a:gd name="T15" fmla="*/ 14 h 59"/>
                <a:gd name="T16" fmla="*/ 2 w 27"/>
                <a:gd name="T17" fmla="*/ 25 h 59"/>
                <a:gd name="T18" fmla="*/ 4 w 27"/>
                <a:gd name="T19" fmla="*/ 47 h 59"/>
                <a:gd name="T20" fmla="*/ 17 w 27"/>
                <a:gd name="T21" fmla="*/ 56 h 59"/>
                <a:gd name="T22" fmla="*/ 25 w 27"/>
                <a:gd name="T23" fmla="*/ 55 h 59"/>
                <a:gd name="T24" fmla="*/ 15 w 27"/>
                <a:gd name="T25" fmla="*/ 35 h 59"/>
                <a:gd name="T26" fmla="*/ 17 w 27"/>
                <a:gd name="T27" fmla="*/ 33 h 59"/>
                <a:gd name="T28" fmla="*/ 20 w 27"/>
                <a:gd name="T29" fmla="*/ 40 h 59"/>
                <a:gd name="T30" fmla="*/ 25 w 27"/>
                <a:gd name="T31" fmla="*/ 44 h 59"/>
                <a:gd name="T32" fmla="*/ 24 w 27"/>
                <a:gd name="T33" fmla="*/ 3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59">
                  <a:moveTo>
                    <a:pt x="24" y="38"/>
                  </a:moveTo>
                  <a:cubicBezTo>
                    <a:pt x="23" y="33"/>
                    <a:pt x="22" y="27"/>
                    <a:pt x="21" y="25"/>
                  </a:cubicBezTo>
                  <a:cubicBezTo>
                    <a:pt x="21" y="25"/>
                    <a:pt x="20" y="23"/>
                    <a:pt x="19" y="22"/>
                  </a:cubicBezTo>
                  <a:cubicBezTo>
                    <a:pt x="18" y="20"/>
                    <a:pt x="16" y="18"/>
                    <a:pt x="16" y="16"/>
                  </a:cubicBezTo>
                  <a:cubicBezTo>
                    <a:pt x="16" y="7"/>
                    <a:pt x="16" y="7"/>
                    <a:pt x="16" y="7"/>
                  </a:cubicBezTo>
                  <a:cubicBezTo>
                    <a:pt x="16" y="3"/>
                    <a:pt x="14" y="0"/>
                    <a:pt x="10" y="0"/>
                  </a:cubicBezTo>
                  <a:cubicBezTo>
                    <a:pt x="5" y="0"/>
                    <a:pt x="3" y="4"/>
                    <a:pt x="4" y="8"/>
                  </a:cubicBezTo>
                  <a:cubicBezTo>
                    <a:pt x="4" y="14"/>
                    <a:pt x="4" y="14"/>
                    <a:pt x="4" y="14"/>
                  </a:cubicBezTo>
                  <a:cubicBezTo>
                    <a:pt x="4" y="18"/>
                    <a:pt x="3" y="21"/>
                    <a:pt x="2" y="25"/>
                  </a:cubicBezTo>
                  <a:cubicBezTo>
                    <a:pt x="0" y="32"/>
                    <a:pt x="2" y="40"/>
                    <a:pt x="4" y="47"/>
                  </a:cubicBezTo>
                  <a:cubicBezTo>
                    <a:pt x="5" y="51"/>
                    <a:pt x="10" y="53"/>
                    <a:pt x="17" y="56"/>
                  </a:cubicBezTo>
                  <a:cubicBezTo>
                    <a:pt x="21" y="58"/>
                    <a:pt x="27" y="59"/>
                    <a:pt x="25" y="55"/>
                  </a:cubicBezTo>
                  <a:cubicBezTo>
                    <a:pt x="23" y="51"/>
                    <a:pt x="12" y="46"/>
                    <a:pt x="15" y="35"/>
                  </a:cubicBezTo>
                  <a:cubicBezTo>
                    <a:pt x="15" y="34"/>
                    <a:pt x="16" y="33"/>
                    <a:pt x="17" y="33"/>
                  </a:cubicBezTo>
                  <a:cubicBezTo>
                    <a:pt x="19" y="33"/>
                    <a:pt x="19" y="37"/>
                    <a:pt x="20" y="40"/>
                  </a:cubicBezTo>
                  <a:cubicBezTo>
                    <a:pt x="21" y="43"/>
                    <a:pt x="24" y="44"/>
                    <a:pt x="25" y="44"/>
                  </a:cubicBezTo>
                  <a:cubicBezTo>
                    <a:pt x="26" y="43"/>
                    <a:pt x="25" y="41"/>
                    <a:pt x="24" y="38"/>
                  </a:cubicBezTo>
                  <a:close/>
                </a:path>
              </a:pathLst>
            </a:custGeom>
            <a:solidFill>
              <a:srgbClr val="FAB9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49" name="Freeform 71"/>
            <p:cNvSpPr/>
            <p:nvPr/>
          </p:nvSpPr>
          <p:spPr bwMode="auto">
            <a:xfrm>
              <a:off x="1211520" y="2285902"/>
              <a:ext cx="528143" cy="1424180"/>
            </a:xfrm>
            <a:custGeom>
              <a:avLst/>
              <a:gdLst>
                <a:gd name="T0" fmla="*/ 67 w 99"/>
                <a:gd name="T1" fmla="*/ 15 h 266"/>
                <a:gd name="T2" fmla="*/ 0 w 99"/>
                <a:gd name="T3" fmla="*/ 156 h 266"/>
                <a:gd name="T4" fmla="*/ 14 w 99"/>
                <a:gd name="T5" fmla="*/ 265 h 266"/>
                <a:gd name="T6" fmla="*/ 21 w 99"/>
                <a:gd name="T7" fmla="*/ 266 h 266"/>
                <a:gd name="T8" fmla="*/ 28 w 99"/>
                <a:gd name="T9" fmla="*/ 265 h 266"/>
                <a:gd name="T10" fmla="*/ 33 w 99"/>
                <a:gd name="T11" fmla="*/ 152 h 266"/>
                <a:gd name="T12" fmla="*/ 96 w 99"/>
                <a:gd name="T13" fmla="*/ 35 h 266"/>
                <a:gd name="T14" fmla="*/ 67 w 99"/>
                <a:gd name="T15" fmla="*/ 15 h 2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266">
                  <a:moveTo>
                    <a:pt x="67" y="15"/>
                  </a:moveTo>
                  <a:cubicBezTo>
                    <a:pt x="67" y="15"/>
                    <a:pt x="0" y="105"/>
                    <a:pt x="0" y="156"/>
                  </a:cubicBezTo>
                  <a:cubicBezTo>
                    <a:pt x="0" y="190"/>
                    <a:pt x="14" y="265"/>
                    <a:pt x="14" y="265"/>
                  </a:cubicBezTo>
                  <a:cubicBezTo>
                    <a:pt x="14" y="265"/>
                    <a:pt x="18" y="266"/>
                    <a:pt x="21" y="266"/>
                  </a:cubicBezTo>
                  <a:cubicBezTo>
                    <a:pt x="24" y="266"/>
                    <a:pt x="28" y="265"/>
                    <a:pt x="28" y="265"/>
                  </a:cubicBezTo>
                  <a:cubicBezTo>
                    <a:pt x="28" y="265"/>
                    <a:pt x="28" y="169"/>
                    <a:pt x="33" y="152"/>
                  </a:cubicBezTo>
                  <a:cubicBezTo>
                    <a:pt x="39" y="135"/>
                    <a:pt x="93" y="53"/>
                    <a:pt x="96" y="35"/>
                  </a:cubicBezTo>
                  <a:cubicBezTo>
                    <a:pt x="99" y="16"/>
                    <a:pt x="83" y="0"/>
                    <a:pt x="67" y="15"/>
                  </a:cubicBezTo>
                  <a:close/>
                </a:path>
              </a:pathLst>
            </a:custGeom>
            <a:solidFill>
              <a:srgbClr val="B0B0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50" name="Freeform 72"/>
            <p:cNvSpPr/>
            <p:nvPr/>
          </p:nvSpPr>
          <p:spPr bwMode="auto">
            <a:xfrm>
              <a:off x="4114049" y="3425698"/>
              <a:ext cx="932150" cy="920864"/>
            </a:xfrm>
            <a:custGeom>
              <a:avLst/>
              <a:gdLst>
                <a:gd name="T0" fmla="*/ 151 w 174"/>
                <a:gd name="T1" fmla="*/ 135 h 172"/>
                <a:gd name="T2" fmla="*/ 144 w 174"/>
                <a:gd name="T3" fmla="*/ 135 h 172"/>
                <a:gd name="T4" fmla="*/ 133 w 174"/>
                <a:gd name="T5" fmla="*/ 132 h 172"/>
                <a:gd name="T6" fmla="*/ 116 w 174"/>
                <a:gd name="T7" fmla="*/ 123 h 172"/>
                <a:gd name="T8" fmla="*/ 107 w 174"/>
                <a:gd name="T9" fmla="*/ 118 h 172"/>
                <a:gd name="T10" fmla="*/ 93 w 174"/>
                <a:gd name="T11" fmla="*/ 104 h 172"/>
                <a:gd name="T12" fmla="*/ 83 w 174"/>
                <a:gd name="T13" fmla="*/ 88 h 172"/>
                <a:gd name="T14" fmla="*/ 73 w 174"/>
                <a:gd name="T15" fmla="*/ 64 h 172"/>
                <a:gd name="T16" fmla="*/ 67 w 174"/>
                <a:gd name="T17" fmla="*/ 44 h 172"/>
                <a:gd name="T18" fmla="*/ 68 w 174"/>
                <a:gd name="T19" fmla="*/ 30 h 172"/>
                <a:gd name="T20" fmla="*/ 38 w 174"/>
                <a:gd name="T21" fmla="*/ 2 h 172"/>
                <a:gd name="T22" fmla="*/ 0 w 174"/>
                <a:gd name="T23" fmla="*/ 36 h 172"/>
                <a:gd name="T24" fmla="*/ 22 w 174"/>
                <a:gd name="T25" fmla="*/ 67 h 172"/>
                <a:gd name="T26" fmla="*/ 15 w 174"/>
                <a:gd name="T27" fmla="*/ 88 h 172"/>
                <a:gd name="T28" fmla="*/ 49 w 174"/>
                <a:gd name="T29" fmla="*/ 122 h 172"/>
                <a:gd name="T30" fmla="*/ 53 w 174"/>
                <a:gd name="T31" fmla="*/ 122 h 172"/>
                <a:gd name="T32" fmla="*/ 51 w 174"/>
                <a:gd name="T33" fmla="*/ 130 h 172"/>
                <a:gd name="T34" fmla="*/ 84 w 174"/>
                <a:gd name="T35" fmla="*/ 160 h 172"/>
                <a:gd name="T36" fmla="*/ 99 w 174"/>
                <a:gd name="T37" fmla="*/ 164 h 172"/>
                <a:gd name="T38" fmla="*/ 126 w 174"/>
                <a:gd name="T39" fmla="*/ 167 h 172"/>
                <a:gd name="T40" fmla="*/ 141 w 174"/>
                <a:gd name="T41" fmla="*/ 166 h 172"/>
                <a:gd name="T42" fmla="*/ 174 w 174"/>
                <a:gd name="T43" fmla="*/ 151 h 172"/>
                <a:gd name="T44" fmla="*/ 151 w 174"/>
                <a:gd name="T45" fmla="*/ 13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4" h="172">
                  <a:moveTo>
                    <a:pt x="151" y="135"/>
                  </a:moveTo>
                  <a:cubicBezTo>
                    <a:pt x="149" y="135"/>
                    <a:pt x="146" y="135"/>
                    <a:pt x="144" y="135"/>
                  </a:cubicBezTo>
                  <a:cubicBezTo>
                    <a:pt x="140" y="136"/>
                    <a:pt x="136" y="135"/>
                    <a:pt x="133" y="132"/>
                  </a:cubicBezTo>
                  <a:cubicBezTo>
                    <a:pt x="129" y="127"/>
                    <a:pt x="123" y="123"/>
                    <a:pt x="116" y="123"/>
                  </a:cubicBezTo>
                  <a:cubicBezTo>
                    <a:pt x="112" y="123"/>
                    <a:pt x="109" y="121"/>
                    <a:pt x="107" y="118"/>
                  </a:cubicBezTo>
                  <a:cubicBezTo>
                    <a:pt x="104" y="112"/>
                    <a:pt x="99" y="107"/>
                    <a:pt x="93" y="104"/>
                  </a:cubicBezTo>
                  <a:cubicBezTo>
                    <a:pt x="87" y="101"/>
                    <a:pt x="83" y="95"/>
                    <a:pt x="83" y="88"/>
                  </a:cubicBezTo>
                  <a:cubicBezTo>
                    <a:pt x="83" y="79"/>
                    <a:pt x="80" y="70"/>
                    <a:pt x="73" y="64"/>
                  </a:cubicBezTo>
                  <a:cubicBezTo>
                    <a:pt x="68" y="58"/>
                    <a:pt x="65" y="51"/>
                    <a:pt x="67" y="44"/>
                  </a:cubicBezTo>
                  <a:cubicBezTo>
                    <a:pt x="68" y="40"/>
                    <a:pt x="68" y="35"/>
                    <a:pt x="68" y="30"/>
                  </a:cubicBezTo>
                  <a:cubicBezTo>
                    <a:pt x="65" y="15"/>
                    <a:pt x="53" y="4"/>
                    <a:pt x="38" y="2"/>
                  </a:cubicBezTo>
                  <a:cubicBezTo>
                    <a:pt x="17" y="0"/>
                    <a:pt x="0" y="16"/>
                    <a:pt x="0" y="36"/>
                  </a:cubicBezTo>
                  <a:cubicBezTo>
                    <a:pt x="0" y="50"/>
                    <a:pt x="9" y="63"/>
                    <a:pt x="22" y="67"/>
                  </a:cubicBezTo>
                  <a:cubicBezTo>
                    <a:pt x="18" y="73"/>
                    <a:pt x="15" y="80"/>
                    <a:pt x="15" y="88"/>
                  </a:cubicBezTo>
                  <a:cubicBezTo>
                    <a:pt x="15" y="107"/>
                    <a:pt x="30" y="122"/>
                    <a:pt x="49" y="122"/>
                  </a:cubicBezTo>
                  <a:cubicBezTo>
                    <a:pt x="50" y="122"/>
                    <a:pt x="51" y="122"/>
                    <a:pt x="53" y="122"/>
                  </a:cubicBezTo>
                  <a:cubicBezTo>
                    <a:pt x="52" y="124"/>
                    <a:pt x="51" y="127"/>
                    <a:pt x="51" y="130"/>
                  </a:cubicBezTo>
                  <a:cubicBezTo>
                    <a:pt x="51" y="149"/>
                    <a:pt x="67" y="161"/>
                    <a:pt x="84" y="160"/>
                  </a:cubicBezTo>
                  <a:cubicBezTo>
                    <a:pt x="89" y="159"/>
                    <a:pt x="95" y="160"/>
                    <a:pt x="99" y="164"/>
                  </a:cubicBezTo>
                  <a:cubicBezTo>
                    <a:pt x="107" y="171"/>
                    <a:pt x="117" y="172"/>
                    <a:pt x="126" y="167"/>
                  </a:cubicBezTo>
                  <a:cubicBezTo>
                    <a:pt x="130" y="165"/>
                    <a:pt x="136" y="164"/>
                    <a:pt x="141" y="166"/>
                  </a:cubicBezTo>
                  <a:cubicBezTo>
                    <a:pt x="155" y="171"/>
                    <a:pt x="174" y="164"/>
                    <a:pt x="174" y="151"/>
                  </a:cubicBezTo>
                  <a:cubicBezTo>
                    <a:pt x="174" y="142"/>
                    <a:pt x="163" y="135"/>
                    <a:pt x="151" y="135"/>
                  </a:cubicBezTo>
                  <a:close/>
                </a:path>
              </a:pathLst>
            </a:custGeom>
            <a:solidFill>
              <a:srgbClr val="4D4CA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51" name="Freeform 73"/>
            <p:cNvSpPr/>
            <p:nvPr/>
          </p:nvSpPr>
          <p:spPr bwMode="auto">
            <a:xfrm>
              <a:off x="3269923" y="4746054"/>
              <a:ext cx="1828187" cy="573283"/>
            </a:xfrm>
            <a:custGeom>
              <a:avLst/>
              <a:gdLst>
                <a:gd name="T0" fmla="*/ 325 w 342"/>
                <a:gd name="T1" fmla="*/ 65 h 107"/>
                <a:gd name="T2" fmla="*/ 198 w 342"/>
                <a:gd name="T3" fmla="*/ 3 h 107"/>
                <a:gd name="T4" fmla="*/ 139 w 342"/>
                <a:gd name="T5" fmla="*/ 3 h 107"/>
                <a:gd name="T6" fmla="*/ 9 w 342"/>
                <a:gd name="T7" fmla="*/ 65 h 107"/>
                <a:gd name="T8" fmla="*/ 2 w 342"/>
                <a:gd name="T9" fmla="*/ 86 h 107"/>
                <a:gd name="T10" fmla="*/ 147 w 342"/>
                <a:gd name="T11" fmla="*/ 85 h 107"/>
                <a:gd name="T12" fmla="*/ 187 w 342"/>
                <a:gd name="T13" fmla="*/ 85 h 107"/>
                <a:gd name="T14" fmla="*/ 339 w 342"/>
                <a:gd name="T15" fmla="*/ 91 h 107"/>
                <a:gd name="T16" fmla="*/ 325 w 342"/>
                <a:gd name="T17" fmla="*/ 6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107">
                  <a:moveTo>
                    <a:pt x="325" y="65"/>
                  </a:moveTo>
                  <a:cubicBezTo>
                    <a:pt x="302" y="45"/>
                    <a:pt x="198" y="3"/>
                    <a:pt x="198" y="3"/>
                  </a:cubicBezTo>
                  <a:cubicBezTo>
                    <a:pt x="190" y="0"/>
                    <a:pt x="146" y="0"/>
                    <a:pt x="139" y="3"/>
                  </a:cubicBezTo>
                  <a:cubicBezTo>
                    <a:pt x="139" y="3"/>
                    <a:pt x="31" y="46"/>
                    <a:pt x="9" y="65"/>
                  </a:cubicBezTo>
                  <a:cubicBezTo>
                    <a:pt x="4" y="69"/>
                    <a:pt x="0" y="80"/>
                    <a:pt x="2" y="86"/>
                  </a:cubicBezTo>
                  <a:cubicBezTo>
                    <a:pt x="9" y="102"/>
                    <a:pt x="102" y="98"/>
                    <a:pt x="147" y="85"/>
                  </a:cubicBezTo>
                  <a:cubicBezTo>
                    <a:pt x="160" y="81"/>
                    <a:pt x="174" y="81"/>
                    <a:pt x="187" y="85"/>
                  </a:cubicBezTo>
                  <a:cubicBezTo>
                    <a:pt x="234" y="100"/>
                    <a:pt x="332" y="107"/>
                    <a:pt x="339" y="91"/>
                  </a:cubicBezTo>
                  <a:cubicBezTo>
                    <a:pt x="342" y="84"/>
                    <a:pt x="341" y="78"/>
                    <a:pt x="325" y="65"/>
                  </a:cubicBezTo>
                  <a:close/>
                </a:path>
              </a:pathLst>
            </a:custGeom>
            <a:solidFill>
              <a:srgbClr val="4D4CA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52" name="Freeform 74"/>
            <p:cNvSpPr/>
            <p:nvPr/>
          </p:nvSpPr>
          <p:spPr bwMode="auto">
            <a:xfrm>
              <a:off x="3579135" y="5041724"/>
              <a:ext cx="1514461" cy="325011"/>
            </a:xfrm>
            <a:custGeom>
              <a:avLst/>
              <a:gdLst>
                <a:gd name="T0" fmla="*/ 31 w 283"/>
                <a:gd name="T1" fmla="*/ 28 h 61"/>
                <a:gd name="T2" fmla="*/ 50 w 283"/>
                <a:gd name="T3" fmla="*/ 21 h 61"/>
                <a:gd name="T4" fmla="*/ 67 w 283"/>
                <a:gd name="T5" fmla="*/ 26 h 61"/>
                <a:gd name="T6" fmla="*/ 106 w 283"/>
                <a:gd name="T7" fmla="*/ 36 h 61"/>
                <a:gd name="T8" fmla="*/ 174 w 283"/>
                <a:gd name="T9" fmla="*/ 24 h 61"/>
                <a:gd name="T10" fmla="*/ 252 w 283"/>
                <a:gd name="T11" fmla="*/ 4 h 61"/>
                <a:gd name="T12" fmla="*/ 283 w 283"/>
                <a:gd name="T13" fmla="*/ 32 h 61"/>
                <a:gd name="T14" fmla="*/ 202 w 283"/>
                <a:gd name="T15" fmla="*/ 61 h 61"/>
                <a:gd name="T16" fmla="*/ 72 w 283"/>
                <a:gd name="T17" fmla="*/ 48 h 61"/>
                <a:gd name="T18" fmla="*/ 1 w 283"/>
                <a:gd name="T19" fmla="*/ 27 h 61"/>
                <a:gd name="T20" fmla="*/ 31 w 283"/>
                <a:gd name="T21" fmla="*/ 2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3" h="61">
                  <a:moveTo>
                    <a:pt x="31" y="28"/>
                  </a:moveTo>
                  <a:cubicBezTo>
                    <a:pt x="39" y="29"/>
                    <a:pt x="45" y="23"/>
                    <a:pt x="50" y="21"/>
                  </a:cubicBezTo>
                  <a:cubicBezTo>
                    <a:pt x="54" y="20"/>
                    <a:pt x="61" y="20"/>
                    <a:pt x="67" y="26"/>
                  </a:cubicBezTo>
                  <a:cubicBezTo>
                    <a:pt x="80" y="37"/>
                    <a:pt x="92" y="36"/>
                    <a:pt x="106" y="36"/>
                  </a:cubicBezTo>
                  <a:cubicBezTo>
                    <a:pt x="174" y="24"/>
                    <a:pt x="174" y="24"/>
                    <a:pt x="174" y="24"/>
                  </a:cubicBezTo>
                  <a:cubicBezTo>
                    <a:pt x="174" y="24"/>
                    <a:pt x="233" y="0"/>
                    <a:pt x="252" y="4"/>
                  </a:cubicBezTo>
                  <a:cubicBezTo>
                    <a:pt x="274" y="9"/>
                    <a:pt x="283" y="21"/>
                    <a:pt x="283" y="32"/>
                  </a:cubicBezTo>
                  <a:cubicBezTo>
                    <a:pt x="283" y="42"/>
                    <a:pt x="246" y="61"/>
                    <a:pt x="202" y="61"/>
                  </a:cubicBezTo>
                  <a:cubicBezTo>
                    <a:pt x="150" y="60"/>
                    <a:pt x="89" y="52"/>
                    <a:pt x="72" y="48"/>
                  </a:cubicBezTo>
                  <a:cubicBezTo>
                    <a:pt x="72" y="48"/>
                    <a:pt x="1" y="30"/>
                    <a:pt x="1" y="27"/>
                  </a:cubicBezTo>
                  <a:cubicBezTo>
                    <a:pt x="0" y="24"/>
                    <a:pt x="22" y="26"/>
                    <a:pt x="31" y="28"/>
                  </a:cubicBezTo>
                  <a:close/>
                </a:path>
              </a:pathLst>
            </a:custGeom>
            <a:solidFill>
              <a:srgbClr val="FA96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53" name="Freeform 75"/>
            <p:cNvSpPr/>
            <p:nvPr/>
          </p:nvSpPr>
          <p:spPr bwMode="auto">
            <a:xfrm>
              <a:off x="4007969" y="3491151"/>
              <a:ext cx="469460" cy="528143"/>
            </a:xfrm>
            <a:custGeom>
              <a:avLst/>
              <a:gdLst>
                <a:gd name="T0" fmla="*/ 24 w 88"/>
                <a:gd name="T1" fmla="*/ 72 h 99"/>
                <a:gd name="T2" fmla="*/ 25 w 88"/>
                <a:gd name="T3" fmla="*/ 74 h 99"/>
                <a:gd name="T4" fmla="*/ 28 w 88"/>
                <a:gd name="T5" fmla="*/ 82 h 99"/>
                <a:gd name="T6" fmla="*/ 40 w 88"/>
                <a:gd name="T7" fmla="*/ 88 h 99"/>
                <a:gd name="T8" fmla="*/ 45 w 88"/>
                <a:gd name="T9" fmla="*/ 91 h 99"/>
                <a:gd name="T10" fmla="*/ 49 w 88"/>
                <a:gd name="T11" fmla="*/ 96 h 99"/>
                <a:gd name="T12" fmla="*/ 62 w 88"/>
                <a:gd name="T13" fmla="*/ 96 h 99"/>
                <a:gd name="T14" fmla="*/ 66 w 88"/>
                <a:gd name="T15" fmla="*/ 93 h 99"/>
                <a:gd name="T16" fmla="*/ 75 w 88"/>
                <a:gd name="T17" fmla="*/ 89 h 99"/>
                <a:gd name="T18" fmla="*/ 84 w 88"/>
                <a:gd name="T19" fmla="*/ 86 h 99"/>
                <a:gd name="T20" fmla="*/ 88 w 88"/>
                <a:gd name="T21" fmla="*/ 75 h 99"/>
                <a:gd name="T22" fmla="*/ 86 w 88"/>
                <a:gd name="T23" fmla="*/ 67 h 99"/>
                <a:gd name="T24" fmla="*/ 84 w 88"/>
                <a:gd name="T25" fmla="*/ 61 h 99"/>
                <a:gd name="T26" fmla="*/ 81 w 88"/>
                <a:gd name="T27" fmla="*/ 53 h 99"/>
                <a:gd name="T28" fmla="*/ 77 w 88"/>
                <a:gd name="T29" fmla="*/ 50 h 99"/>
                <a:gd name="T30" fmla="*/ 73 w 88"/>
                <a:gd name="T31" fmla="*/ 41 h 99"/>
                <a:gd name="T32" fmla="*/ 73 w 88"/>
                <a:gd name="T33" fmla="*/ 37 h 99"/>
                <a:gd name="T34" fmla="*/ 62 w 88"/>
                <a:gd name="T35" fmla="*/ 10 h 99"/>
                <a:gd name="T36" fmla="*/ 51 w 88"/>
                <a:gd name="T37" fmla="*/ 7 h 99"/>
                <a:gd name="T38" fmla="*/ 46 w 88"/>
                <a:gd name="T39" fmla="*/ 1 h 99"/>
                <a:gd name="T40" fmla="*/ 44 w 88"/>
                <a:gd name="T41" fmla="*/ 1 h 99"/>
                <a:gd name="T42" fmla="*/ 44 w 88"/>
                <a:gd name="T43" fmla="*/ 3 h 99"/>
                <a:gd name="T44" fmla="*/ 47 w 88"/>
                <a:gd name="T45" fmla="*/ 7 h 99"/>
                <a:gd name="T46" fmla="*/ 47 w 88"/>
                <a:gd name="T47" fmla="*/ 23 h 99"/>
                <a:gd name="T48" fmla="*/ 43 w 88"/>
                <a:gd name="T49" fmla="*/ 32 h 99"/>
                <a:gd name="T50" fmla="*/ 43 w 88"/>
                <a:gd name="T51" fmla="*/ 42 h 99"/>
                <a:gd name="T52" fmla="*/ 36 w 88"/>
                <a:gd name="T53" fmla="*/ 53 h 99"/>
                <a:gd name="T54" fmla="*/ 20 w 88"/>
                <a:gd name="T55" fmla="*/ 52 h 99"/>
                <a:gd name="T56" fmla="*/ 9 w 88"/>
                <a:gd name="T57" fmla="*/ 45 h 99"/>
                <a:gd name="T58" fmla="*/ 3 w 88"/>
                <a:gd name="T59" fmla="*/ 36 h 99"/>
                <a:gd name="T60" fmla="*/ 0 w 88"/>
                <a:gd name="T61" fmla="*/ 36 h 99"/>
                <a:gd name="T62" fmla="*/ 0 w 88"/>
                <a:gd name="T63" fmla="*/ 38 h 99"/>
                <a:gd name="T64" fmla="*/ 4 w 88"/>
                <a:gd name="T65" fmla="*/ 42 h 99"/>
                <a:gd name="T66" fmla="*/ 5 w 88"/>
                <a:gd name="T67" fmla="*/ 47 h 99"/>
                <a:gd name="T68" fmla="*/ 24 w 88"/>
                <a:gd name="T69" fmla="*/ 7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8" h="99">
                  <a:moveTo>
                    <a:pt x="24" y="72"/>
                  </a:moveTo>
                  <a:cubicBezTo>
                    <a:pt x="24" y="72"/>
                    <a:pt x="25" y="73"/>
                    <a:pt x="25" y="74"/>
                  </a:cubicBezTo>
                  <a:cubicBezTo>
                    <a:pt x="25" y="77"/>
                    <a:pt x="26" y="80"/>
                    <a:pt x="28" y="82"/>
                  </a:cubicBezTo>
                  <a:cubicBezTo>
                    <a:pt x="31" y="86"/>
                    <a:pt x="35" y="88"/>
                    <a:pt x="40" y="88"/>
                  </a:cubicBezTo>
                  <a:cubicBezTo>
                    <a:pt x="42" y="88"/>
                    <a:pt x="44" y="89"/>
                    <a:pt x="45" y="91"/>
                  </a:cubicBezTo>
                  <a:cubicBezTo>
                    <a:pt x="46" y="93"/>
                    <a:pt x="48" y="95"/>
                    <a:pt x="49" y="96"/>
                  </a:cubicBezTo>
                  <a:cubicBezTo>
                    <a:pt x="53" y="98"/>
                    <a:pt x="58" y="99"/>
                    <a:pt x="62" y="96"/>
                  </a:cubicBezTo>
                  <a:cubicBezTo>
                    <a:pt x="64" y="96"/>
                    <a:pt x="65" y="95"/>
                    <a:pt x="66" y="93"/>
                  </a:cubicBezTo>
                  <a:cubicBezTo>
                    <a:pt x="68" y="91"/>
                    <a:pt x="71" y="89"/>
                    <a:pt x="75" y="89"/>
                  </a:cubicBezTo>
                  <a:cubicBezTo>
                    <a:pt x="78" y="89"/>
                    <a:pt x="81" y="88"/>
                    <a:pt x="84" y="86"/>
                  </a:cubicBezTo>
                  <a:cubicBezTo>
                    <a:pt x="87" y="84"/>
                    <a:pt x="88" y="80"/>
                    <a:pt x="88" y="75"/>
                  </a:cubicBezTo>
                  <a:cubicBezTo>
                    <a:pt x="88" y="72"/>
                    <a:pt x="87" y="69"/>
                    <a:pt x="86" y="67"/>
                  </a:cubicBezTo>
                  <a:cubicBezTo>
                    <a:pt x="84" y="66"/>
                    <a:pt x="83" y="63"/>
                    <a:pt x="84" y="61"/>
                  </a:cubicBezTo>
                  <a:cubicBezTo>
                    <a:pt x="84" y="58"/>
                    <a:pt x="83" y="55"/>
                    <a:pt x="81" y="53"/>
                  </a:cubicBezTo>
                  <a:cubicBezTo>
                    <a:pt x="80" y="52"/>
                    <a:pt x="79" y="51"/>
                    <a:pt x="77" y="50"/>
                  </a:cubicBezTo>
                  <a:cubicBezTo>
                    <a:pt x="73" y="49"/>
                    <a:pt x="72" y="45"/>
                    <a:pt x="73" y="41"/>
                  </a:cubicBezTo>
                  <a:cubicBezTo>
                    <a:pt x="73" y="40"/>
                    <a:pt x="73" y="38"/>
                    <a:pt x="73" y="37"/>
                  </a:cubicBezTo>
                  <a:cubicBezTo>
                    <a:pt x="75" y="23"/>
                    <a:pt x="62" y="10"/>
                    <a:pt x="62" y="10"/>
                  </a:cubicBezTo>
                  <a:cubicBezTo>
                    <a:pt x="58" y="11"/>
                    <a:pt x="54" y="10"/>
                    <a:pt x="51" y="7"/>
                  </a:cubicBezTo>
                  <a:cubicBezTo>
                    <a:pt x="46" y="1"/>
                    <a:pt x="46" y="1"/>
                    <a:pt x="46" y="1"/>
                  </a:cubicBezTo>
                  <a:cubicBezTo>
                    <a:pt x="46" y="0"/>
                    <a:pt x="45" y="0"/>
                    <a:pt x="44" y="1"/>
                  </a:cubicBezTo>
                  <a:cubicBezTo>
                    <a:pt x="44" y="1"/>
                    <a:pt x="44" y="2"/>
                    <a:pt x="44" y="3"/>
                  </a:cubicBezTo>
                  <a:cubicBezTo>
                    <a:pt x="47" y="7"/>
                    <a:pt x="47" y="7"/>
                    <a:pt x="47" y="7"/>
                  </a:cubicBezTo>
                  <a:cubicBezTo>
                    <a:pt x="51" y="12"/>
                    <a:pt x="51" y="18"/>
                    <a:pt x="47" y="23"/>
                  </a:cubicBezTo>
                  <a:cubicBezTo>
                    <a:pt x="45" y="26"/>
                    <a:pt x="44" y="29"/>
                    <a:pt x="43" y="32"/>
                  </a:cubicBezTo>
                  <a:cubicBezTo>
                    <a:pt x="43" y="36"/>
                    <a:pt x="43" y="39"/>
                    <a:pt x="43" y="42"/>
                  </a:cubicBezTo>
                  <a:cubicBezTo>
                    <a:pt x="44" y="47"/>
                    <a:pt x="41" y="52"/>
                    <a:pt x="36" y="53"/>
                  </a:cubicBezTo>
                  <a:cubicBezTo>
                    <a:pt x="31" y="55"/>
                    <a:pt x="25" y="54"/>
                    <a:pt x="20" y="52"/>
                  </a:cubicBezTo>
                  <a:cubicBezTo>
                    <a:pt x="16" y="51"/>
                    <a:pt x="12" y="48"/>
                    <a:pt x="9" y="45"/>
                  </a:cubicBezTo>
                  <a:cubicBezTo>
                    <a:pt x="3" y="36"/>
                    <a:pt x="3" y="36"/>
                    <a:pt x="3" y="36"/>
                  </a:cubicBezTo>
                  <a:cubicBezTo>
                    <a:pt x="2" y="36"/>
                    <a:pt x="1" y="36"/>
                    <a:pt x="0" y="36"/>
                  </a:cubicBezTo>
                  <a:cubicBezTo>
                    <a:pt x="0" y="37"/>
                    <a:pt x="0" y="38"/>
                    <a:pt x="0" y="38"/>
                  </a:cubicBezTo>
                  <a:cubicBezTo>
                    <a:pt x="4" y="42"/>
                    <a:pt x="4" y="42"/>
                    <a:pt x="4" y="42"/>
                  </a:cubicBezTo>
                  <a:cubicBezTo>
                    <a:pt x="5" y="44"/>
                    <a:pt x="5" y="46"/>
                    <a:pt x="5" y="47"/>
                  </a:cubicBezTo>
                  <a:cubicBezTo>
                    <a:pt x="6" y="56"/>
                    <a:pt x="12" y="70"/>
                    <a:pt x="24" y="72"/>
                  </a:cubicBezTo>
                  <a:close/>
                </a:path>
              </a:pathLst>
            </a:custGeom>
            <a:solidFill>
              <a:srgbClr val="4D4CA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54" name="Freeform 76"/>
            <p:cNvSpPr/>
            <p:nvPr/>
          </p:nvSpPr>
          <p:spPr bwMode="auto">
            <a:xfrm>
              <a:off x="3890604" y="3468581"/>
              <a:ext cx="534914" cy="530400"/>
            </a:xfrm>
            <a:custGeom>
              <a:avLst/>
              <a:gdLst>
                <a:gd name="T0" fmla="*/ 77 w 100"/>
                <a:gd name="T1" fmla="*/ 83 h 99"/>
                <a:gd name="T2" fmla="*/ 15 w 100"/>
                <a:gd name="T3" fmla="*/ 78 h 99"/>
                <a:gd name="T4" fmla="*/ 23 w 100"/>
                <a:gd name="T5" fmla="*/ 16 h 99"/>
                <a:gd name="T6" fmla="*/ 85 w 100"/>
                <a:gd name="T7" fmla="*/ 22 h 99"/>
                <a:gd name="T8" fmla="*/ 77 w 100"/>
                <a:gd name="T9" fmla="*/ 83 h 99"/>
              </a:gdLst>
              <a:ahLst/>
              <a:cxnLst>
                <a:cxn ang="0">
                  <a:pos x="T0" y="T1"/>
                </a:cxn>
                <a:cxn ang="0">
                  <a:pos x="T2" y="T3"/>
                </a:cxn>
                <a:cxn ang="0">
                  <a:pos x="T4" y="T5"/>
                </a:cxn>
                <a:cxn ang="0">
                  <a:pos x="T6" y="T7"/>
                </a:cxn>
                <a:cxn ang="0">
                  <a:pos x="T8" y="T9"/>
                </a:cxn>
              </a:cxnLst>
              <a:rect l="0" t="0" r="r" b="b"/>
              <a:pathLst>
                <a:path w="100" h="99">
                  <a:moveTo>
                    <a:pt x="77" y="83"/>
                  </a:moveTo>
                  <a:cubicBezTo>
                    <a:pt x="58" y="99"/>
                    <a:pt x="30" y="96"/>
                    <a:pt x="15" y="78"/>
                  </a:cubicBezTo>
                  <a:cubicBezTo>
                    <a:pt x="0" y="59"/>
                    <a:pt x="4" y="31"/>
                    <a:pt x="23" y="16"/>
                  </a:cubicBezTo>
                  <a:cubicBezTo>
                    <a:pt x="42" y="0"/>
                    <a:pt x="70" y="3"/>
                    <a:pt x="85" y="22"/>
                  </a:cubicBezTo>
                  <a:cubicBezTo>
                    <a:pt x="100" y="40"/>
                    <a:pt x="97" y="68"/>
                    <a:pt x="77" y="83"/>
                  </a:cubicBezTo>
                  <a:close/>
                </a:path>
              </a:pathLst>
            </a:custGeom>
            <a:solidFill>
              <a:srgbClr val="4D4CA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55" name="Freeform 77"/>
            <p:cNvSpPr/>
            <p:nvPr/>
          </p:nvSpPr>
          <p:spPr bwMode="auto">
            <a:xfrm>
              <a:off x="3825150" y="3944812"/>
              <a:ext cx="670335" cy="941177"/>
            </a:xfrm>
            <a:custGeom>
              <a:avLst/>
              <a:gdLst>
                <a:gd name="T0" fmla="*/ 82 w 125"/>
                <a:gd name="T1" fmla="*/ 174 h 176"/>
                <a:gd name="T2" fmla="*/ 57 w 125"/>
                <a:gd name="T3" fmla="*/ 175 h 176"/>
                <a:gd name="T4" fmla="*/ 24 w 125"/>
                <a:gd name="T5" fmla="*/ 156 h 176"/>
                <a:gd name="T6" fmla="*/ 1 w 125"/>
                <a:gd name="T7" fmla="*/ 34 h 176"/>
                <a:gd name="T8" fmla="*/ 15 w 125"/>
                <a:gd name="T9" fmla="*/ 13 h 176"/>
                <a:gd name="T10" fmla="*/ 110 w 125"/>
                <a:gd name="T11" fmla="*/ 15 h 176"/>
                <a:gd name="T12" fmla="*/ 112 w 125"/>
                <a:gd name="T13" fmla="*/ 16 h 176"/>
                <a:gd name="T14" fmla="*/ 125 w 125"/>
                <a:gd name="T15" fmla="*/ 36 h 176"/>
                <a:gd name="T16" fmla="*/ 112 w 125"/>
                <a:gd name="T17" fmla="*/ 154 h 176"/>
                <a:gd name="T18" fmla="*/ 82 w 125"/>
                <a:gd name="T19" fmla="*/ 17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76">
                  <a:moveTo>
                    <a:pt x="82" y="174"/>
                  </a:moveTo>
                  <a:cubicBezTo>
                    <a:pt x="57" y="175"/>
                    <a:pt x="57" y="175"/>
                    <a:pt x="57" y="175"/>
                  </a:cubicBezTo>
                  <a:cubicBezTo>
                    <a:pt x="40" y="176"/>
                    <a:pt x="26" y="172"/>
                    <a:pt x="24" y="156"/>
                  </a:cubicBezTo>
                  <a:cubicBezTo>
                    <a:pt x="1" y="34"/>
                    <a:pt x="1" y="34"/>
                    <a:pt x="1" y="34"/>
                  </a:cubicBezTo>
                  <a:cubicBezTo>
                    <a:pt x="0" y="25"/>
                    <a:pt x="7" y="17"/>
                    <a:pt x="15" y="13"/>
                  </a:cubicBezTo>
                  <a:cubicBezTo>
                    <a:pt x="15" y="13"/>
                    <a:pt x="83" y="0"/>
                    <a:pt x="110" y="15"/>
                  </a:cubicBezTo>
                  <a:cubicBezTo>
                    <a:pt x="112" y="16"/>
                    <a:pt x="112" y="16"/>
                    <a:pt x="112" y="16"/>
                  </a:cubicBezTo>
                  <a:cubicBezTo>
                    <a:pt x="119" y="20"/>
                    <a:pt x="125" y="28"/>
                    <a:pt x="125" y="36"/>
                  </a:cubicBezTo>
                  <a:cubicBezTo>
                    <a:pt x="112" y="154"/>
                    <a:pt x="112" y="154"/>
                    <a:pt x="112" y="154"/>
                  </a:cubicBezTo>
                  <a:cubicBezTo>
                    <a:pt x="111" y="170"/>
                    <a:pt x="98" y="174"/>
                    <a:pt x="82" y="174"/>
                  </a:cubicBezTo>
                  <a:close/>
                </a:path>
              </a:pathLst>
            </a:custGeom>
            <a:solidFill>
              <a:srgbClr val="B0B0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56" name="Freeform 78"/>
            <p:cNvSpPr/>
            <p:nvPr/>
          </p:nvSpPr>
          <p:spPr bwMode="auto">
            <a:xfrm>
              <a:off x="3899632" y="4066691"/>
              <a:ext cx="595854" cy="819298"/>
            </a:xfrm>
            <a:custGeom>
              <a:avLst/>
              <a:gdLst>
                <a:gd name="T0" fmla="*/ 106 w 111"/>
                <a:gd name="T1" fmla="*/ 0 h 153"/>
                <a:gd name="T2" fmla="*/ 103 w 111"/>
                <a:gd name="T3" fmla="*/ 5 h 153"/>
                <a:gd name="T4" fmla="*/ 90 w 111"/>
                <a:gd name="T5" fmla="*/ 46 h 153"/>
                <a:gd name="T6" fmla="*/ 87 w 111"/>
                <a:gd name="T7" fmla="*/ 81 h 153"/>
                <a:gd name="T8" fmla="*/ 56 w 111"/>
                <a:gd name="T9" fmla="*/ 84 h 153"/>
                <a:gd name="T10" fmla="*/ 56 w 111"/>
                <a:gd name="T11" fmla="*/ 83 h 153"/>
                <a:gd name="T12" fmla="*/ 39 w 111"/>
                <a:gd name="T13" fmla="*/ 82 h 153"/>
                <a:gd name="T14" fmla="*/ 21 w 111"/>
                <a:gd name="T15" fmla="*/ 89 h 153"/>
                <a:gd name="T16" fmla="*/ 0 w 111"/>
                <a:gd name="T17" fmla="*/ 80 h 153"/>
                <a:gd name="T18" fmla="*/ 10 w 111"/>
                <a:gd name="T19" fmla="*/ 133 h 153"/>
                <a:gd name="T20" fmla="*/ 43 w 111"/>
                <a:gd name="T21" fmla="*/ 152 h 153"/>
                <a:gd name="T22" fmla="*/ 68 w 111"/>
                <a:gd name="T23" fmla="*/ 151 h 153"/>
                <a:gd name="T24" fmla="*/ 98 w 111"/>
                <a:gd name="T25" fmla="*/ 131 h 153"/>
                <a:gd name="T26" fmla="*/ 111 w 111"/>
                <a:gd name="T27" fmla="*/ 13 h 153"/>
                <a:gd name="T28" fmla="*/ 106 w 111"/>
                <a:gd name="T2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53">
                  <a:moveTo>
                    <a:pt x="106" y="0"/>
                  </a:moveTo>
                  <a:cubicBezTo>
                    <a:pt x="106" y="2"/>
                    <a:pt x="104" y="4"/>
                    <a:pt x="103" y="5"/>
                  </a:cubicBezTo>
                  <a:cubicBezTo>
                    <a:pt x="95" y="17"/>
                    <a:pt x="90" y="31"/>
                    <a:pt x="90" y="46"/>
                  </a:cubicBezTo>
                  <a:cubicBezTo>
                    <a:pt x="90" y="59"/>
                    <a:pt x="91" y="72"/>
                    <a:pt x="87" y="81"/>
                  </a:cubicBezTo>
                  <a:cubicBezTo>
                    <a:pt x="82" y="91"/>
                    <a:pt x="65" y="91"/>
                    <a:pt x="56" y="84"/>
                  </a:cubicBezTo>
                  <a:cubicBezTo>
                    <a:pt x="56" y="83"/>
                    <a:pt x="56" y="83"/>
                    <a:pt x="56" y="83"/>
                  </a:cubicBezTo>
                  <a:cubicBezTo>
                    <a:pt x="51" y="79"/>
                    <a:pt x="44" y="78"/>
                    <a:pt x="39" y="82"/>
                  </a:cubicBezTo>
                  <a:cubicBezTo>
                    <a:pt x="34" y="86"/>
                    <a:pt x="28" y="89"/>
                    <a:pt x="21" y="89"/>
                  </a:cubicBezTo>
                  <a:cubicBezTo>
                    <a:pt x="11" y="89"/>
                    <a:pt x="5" y="85"/>
                    <a:pt x="0" y="80"/>
                  </a:cubicBezTo>
                  <a:cubicBezTo>
                    <a:pt x="10" y="133"/>
                    <a:pt x="10" y="133"/>
                    <a:pt x="10" y="133"/>
                  </a:cubicBezTo>
                  <a:cubicBezTo>
                    <a:pt x="12" y="149"/>
                    <a:pt x="26" y="153"/>
                    <a:pt x="43" y="152"/>
                  </a:cubicBezTo>
                  <a:cubicBezTo>
                    <a:pt x="68" y="151"/>
                    <a:pt x="68" y="151"/>
                    <a:pt x="68" y="151"/>
                  </a:cubicBezTo>
                  <a:cubicBezTo>
                    <a:pt x="84" y="151"/>
                    <a:pt x="97" y="147"/>
                    <a:pt x="98" y="131"/>
                  </a:cubicBezTo>
                  <a:cubicBezTo>
                    <a:pt x="111" y="13"/>
                    <a:pt x="111" y="13"/>
                    <a:pt x="111" y="13"/>
                  </a:cubicBezTo>
                  <a:cubicBezTo>
                    <a:pt x="111" y="9"/>
                    <a:pt x="109" y="4"/>
                    <a:pt x="106" y="0"/>
                  </a:cubicBezTo>
                  <a:close/>
                </a:path>
              </a:pathLst>
            </a:custGeom>
            <a:solidFill>
              <a:srgbClr val="9797E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57" name="Freeform 79"/>
            <p:cNvSpPr/>
            <p:nvPr/>
          </p:nvSpPr>
          <p:spPr bwMode="auto">
            <a:xfrm>
              <a:off x="3633303" y="3992210"/>
              <a:ext cx="417549" cy="787700"/>
            </a:xfrm>
            <a:custGeom>
              <a:avLst/>
              <a:gdLst>
                <a:gd name="T0" fmla="*/ 71 w 78"/>
                <a:gd name="T1" fmla="*/ 43 h 147"/>
                <a:gd name="T2" fmla="*/ 12 w 78"/>
                <a:gd name="T3" fmla="*/ 143 h 147"/>
                <a:gd name="T4" fmla="*/ 29 w 78"/>
                <a:gd name="T5" fmla="*/ 35 h 147"/>
                <a:gd name="T6" fmla="*/ 59 w 78"/>
                <a:gd name="T7" fmla="*/ 4 h 147"/>
                <a:gd name="T8" fmla="*/ 71 w 78"/>
                <a:gd name="T9" fmla="*/ 43 h 147"/>
              </a:gdLst>
              <a:ahLst/>
              <a:cxnLst>
                <a:cxn ang="0">
                  <a:pos x="T0" y="T1"/>
                </a:cxn>
                <a:cxn ang="0">
                  <a:pos x="T2" y="T3"/>
                </a:cxn>
                <a:cxn ang="0">
                  <a:pos x="T4" y="T5"/>
                </a:cxn>
                <a:cxn ang="0">
                  <a:pos x="T6" y="T7"/>
                </a:cxn>
                <a:cxn ang="0">
                  <a:pos x="T8" y="T9"/>
                </a:cxn>
              </a:cxnLst>
              <a:rect l="0" t="0" r="r" b="b"/>
              <a:pathLst>
                <a:path w="78" h="147">
                  <a:moveTo>
                    <a:pt x="71" y="43"/>
                  </a:moveTo>
                  <a:cubicBezTo>
                    <a:pt x="64" y="64"/>
                    <a:pt x="25" y="147"/>
                    <a:pt x="12" y="143"/>
                  </a:cubicBezTo>
                  <a:cubicBezTo>
                    <a:pt x="0" y="139"/>
                    <a:pt x="22" y="57"/>
                    <a:pt x="29" y="35"/>
                  </a:cubicBezTo>
                  <a:cubicBezTo>
                    <a:pt x="36" y="14"/>
                    <a:pt x="47" y="0"/>
                    <a:pt x="59" y="4"/>
                  </a:cubicBezTo>
                  <a:cubicBezTo>
                    <a:pt x="72" y="8"/>
                    <a:pt x="78" y="21"/>
                    <a:pt x="71" y="43"/>
                  </a:cubicBezTo>
                  <a:close/>
                </a:path>
              </a:pathLst>
            </a:custGeom>
            <a:solidFill>
              <a:srgbClr val="B0B0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58" name="Freeform 80"/>
            <p:cNvSpPr/>
            <p:nvPr/>
          </p:nvSpPr>
          <p:spPr bwMode="auto">
            <a:xfrm>
              <a:off x="4281068" y="3998981"/>
              <a:ext cx="519115" cy="747074"/>
            </a:xfrm>
            <a:custGeom>
              <a:avLst/>
              <a:gdLst>
                <a:gd name="T0" fmla="*/ 10 w 97"/>
                <a:gd name="T1" fmla="*/ 46 h 140"/>
                <a:gd name="T2" fmla="*/ 85 w 97"/>
                <a:gd name="T3" fmla="*/ 135 h 140"/>
                <a:gd name="T4" fmla="*/ 51 w 97"/>
                <a:gd name="T5" fmla="*/ 33 h 140"/>
                <a:gd name="T6" fmla="*/ 16 w 97"/>
                <a:gd name="T7" fmla="*/ 6 h 140"/>
                <a:gd name="T8" fmla="*/ 10 w 97"/>
                <a:gd name="T9" fmla="*/ 46 h 140"/>
              </a:gdLst>
              <a:ahLst/>
              <a:cxnLst>
                <a:cxn ang="0">
                  <a:pos x="T0" y="T1"/>
                </a:cxn>
                <a:cxn ang="0">
                  <a:pos x="T2" y="T3"/>
                </a:cxn>
                <a:cxn ang="0">
                  <a:pos x="T4" y="T5"/>
                </a:cxn>
                <a:cxn ang="0">
                  <a:pos x="T6" y="T7"/>
                </a:cxn>
                <a:cxn ang="0">
                  <a:pos x="T8" y="T9"/>
                </a:cxn>
              </a:cxnLst>
              <a:rect l="0" t="0" r="r" b="b"/>
              <a:pathLst>
                <a:path w="97" h="140">
                  <a:moveTo>
                    <a:pt x="10" y="46"/>
                  </a:moveTo>
                  <a:cubicBezTo>
                    <a:pt x="20" y="66"/>
                    <a:pt x="74" y="140"/>
                    <a:pt x="85" y="135"/>
                  </a:cubicBezTo>
                  <a:cubicBezTo>
                    <a:pt x="97" y="129"/>
                    <a:pt x="61" y="53"/>
                    <a:pt x="51" y="33"/>
                  </a:cubicBezTo>
                  <a:cubicBezTo>
                    <a:pt x="41" y="13"/>
                    <a:pt x="28" y="0"/>
                    <a:pt x="16" y="6"/>
                  </a:cubicBezTo>
                  <a:cubicBezTo>
                    <a:pt x="5" y="12"/>
                    <a:pt x="0" y="26"/>
                    <a:pt x="10" y="46"/>
                  </a:cubicBezTo>
                  <a:close/>
                </a:path>
              </a:pathLst>
            </a:custGeom>
            <a:solidFill>
              <a:srgbClr val="B0B0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59" name="Freeform 81"/>
            <p:cNvSpPr/>
            <p:nvPr/>
          </p:nvSpPr>
          <p:spPr bwMode="auto">
            <a:xfrm>
              <a:off x="4062137" y="4608376"/>
              <a:ext cx="695162" cy="171534"/>
            </a:xfrm>
            <a:custGeom>
              <a:avLst/>
              <a:gdLst>
                <a:gd name="T0" fmla="*/ 107 w 130"/>
                <a:gd name="T1" fmla="*/ 2 h 32"/>
                <a:gd name="T2" fmla="*/ 1 w 130"/>
                <a:gd name="T3" fmla="*/ 24 h 32"/>
                <a:gd name="T4" fmla="*/ 109 w 130"/>
                <a:gd name="T5" fmla="*/ 31 h 32"/>
                <a:gd name="T6" fmla="*/ 129 w 130"/>
                <a:gd name="T7" fmla="*/ 14 h 32"/>
                <a:gd name="T8" fmla="*/ 107 w 130"/>
                <a:gd name="T9" fmla="*/ 2 h 32"/>
              </a:gdLst>
              <a:ahLst/>
              <a:cxnLst>
                <a:cxn ang="0">
                  <a:pos x="T0" y="T1"/>
                </a:cxn>
                <a:cxn ang="0">
                  <a:pos x="T2" y="T3"/>
                </a:cxn>
                <a:cxn ang="0">
                  <a:pos x="T4" y="T5"/>
                </a:cxn>
                <a:cxn ang="0">
                  <a:pos x="T6" y="T7"/>
                </a:cxn>
                <a:cxn ang="0">
                  <a:pos x="T8" y="T9"/>
                </a:cxn>
              </a:cxnLst>
              <a:rect l="0" t="0" r="r" b="b"/>
              <a:pathLst>
                <a:path w="130" h="32">
                  <a:moveTo>
                    <a:pt x="107" y="2"/>
                  </a:moveTo>
                  <a:cubicBezTo>
                    <a:pt x="92" y="3"/>
                    <a:pt x="0" y="16"/>
                    <a:pt x="1" y="24"/>
                  </a:cubicBezTo>
                  <a:cubicBezTo>
                    <a:pt x="2" y="32"/>
                    <a:pt x="95" y="32"/>
                    <a:pt x="109" y="31"/>
                  </a:cubicBezTo>
                  <a:cubicBezTo>
                    <a:pt x="124" y="29"/>
                    <a:pt x="130" y="22"/>
                    <a:pt x="129" y="14"/>
                  </a:cubicBezTo>
                  <a:cubicBezTo>
                    <a:pt x="129" y="6"/>
                    <a:pt x="121" y="0"/>
                    <a:pt x="107" y="2"/>
                  </a:cubicBezTo>
                  <a:close/>
                </a:path>
              </a:pathLst>
            </a:custGeom>
            <a:solidFill>
              <a:srgbClr val="FA96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60" name="Freeform 82"/>
            <p:cNvSpPr/>
            <p:nvPr/>
          </p:nvSpPr>
          <p:spPr bwMode="auto">
            <a:xfrm>
              <a:off x="4077936" y="3804877"/>
              <a:ext cx="187333" cy="311469"/>
            </a:xfrm>
            <a:custGeom>
              <a:avLst/>
              <a:gdLst>
                <a:gd name="T0" fmla="*/ 35 w 35"/>
                <a:gd name="T1" fmla="*/ 0 h 58"/>
                <a:gd name="T2" fmla="*/ 3 w 35"/>
                <a:gd name="T3" fmla="*/ 0 h 58"/>
                <a:gd name="T4" fmla="*/ 5 w 35"/>
                <a:gd name="T5" fmla="*/ 15 h 58"/>
                <a:gd name="T6" fmla="*/ 1 w 35"/>
                <a:gd name="T7" fmla="*/ 31 h 58"/>
                <a:gd name="T8" fmla="*/ 15 w 35"/>
                <a:gd name="T9" fmla="*/ 57 h 58"/>
                <a:gd name="T10" fmla="*/ 27 w 35"/>
                <a:gd name="T11" fmla="*/ 53 h 58"/>
                <a:gd name="T12" fmla="*/ 31 w 35"/>
                <a:gd name="T13" fmla="*/ 35 h 58"/>
                <a:gd name="T14" fmla="*/ 29 w 35"/>
                <a:gd name="T15" fmla="*/ 31 h 58"/>
                <a:gd name="T16" fmla="*/ 35 w 35"/>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58">
                  <a:moveTo>
                    <a:pt x="35" y="0"/>
                  </a:moveTo>
                  <a:cubicBezTo>
                    <a:pt x="3" y="0"/>
                    <a:pt x="3" y="0"/>
                    <a:pt x="3" y="0"/>
                  </a:cubicBezTo>
                  <a:cubicBezTo>
                    <a:pt x="5" y="5"/>
                    <a:pt x="5" y="10"/>
                    <a:pt x="5" y="15"/>
                  </a:cubicBezTo>
                  <a:cubicBezTo>
                    <a:pt x="1" y="31"/>
                    <a:pt x="1" y="31"/>
                    <a:pt x="1" y="31"/>
                  </a:cubicBezTo>
                  <a:cubicBezTo>
                    <a:pt x="0" y="46"/>
                    <a:pt x="6" y="54"/>
                    <a:pt x="15" y="57"/>
                  </a:cubicBezTo>
                  <a:cubicBezTo>
                    <a:pt x="19" y="58"/>
                    <a:pt x="24" y="56"/>
                    <a:pt x="27" y="53"/>
                  </a:cubicBezTo>
                  <a:cubicBezTo>
                    <a:pt x="32" y="49"/>
                    <a:pt x="32" y="42"/>
                    <a:pt x="31" y="35"/>
                  </a:cubicBezTo>
                  <a:cubicBezTo>
                    <a:pt x="29" y="31"/>
                    <a:pt x="29" y="31"/>
                    <a:pt x="29" y="31"/>
                  </a:cubicBezTo>
                  <a:cubicBezTo>
                    <a:pt x="28" y="25"/>
                    <a:pt x="35" y="0"/>
                    <a:pt x="35" y="0"/>
                  </a:cubicBezTo>
                  <a:close/>
                </a:path>
              </a:pathLst>
            </a:custGeom>
            <a:solidFill>
              <a:srgbClr val="FAB9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61" name="Freeform 83"/>
            <p:cNvSpPr/>
            <p:nvPr/>
          </p:nvSpPr>
          <p:spPr bwMode="auto">
            <a:xfrm>
              <a:off x="4093735" y="3804877"/>
              <a:ext cx="171534" cy="182819"/>
            </a:xfrm>
            <a:custGeom>
              <a:avLst/>
              <a:gdLst>
                <a:gd name="T0" fmla="*/ 32 w 32"/>
                <a:gd name="T1" fmla="*/ 0 h 34"/>
                <a:gd name="T2" fmla="*/ 0 w 32"/>
                <a:gd name="T3" fmla="*/ 0 h 34"/>
                <a:gd name="T4" fmla="*/ 2 w 32"/>
                <a:gd name="T5" fmla="*/ 15 h 34"/>
                <a:gd name="T6" fmla="*/ 0 w 32"/>
                <a:gd name="T7" fmla="*/ 21 h 34"/>
                <a:gd name="T8" fmla="*/ 11 w 32"/>
                <a:gd name="T9" fmla="*/ 31 h 34"/>
                <a:gd name="T10" fmla="*/ 24 w 32"/>
                <a:gd name="T11" fmla="*/ 31 h 34"/>
                <a:gd name="T12" fmla="*/ 26 w 32"/>
                <a:gd name="T13" fmla="*/ 29 h 34"/>
                <a:gd name="T14" fmla="*/ 32 w 32"/>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4">
                  <a:moveTo>
                    <a:pt x="32" y="0"/>
                  </a:moveTo>
                  <a:cubicBezTo>
                    <a:pt x="0" y="0"/>
                    <a:pt x="0" y="0"/>
                    <a:pt x="0" y="0"/>
                  </a:cubicBezTo>
                  <a:cubicBezTo>
                    <a:pt x="2" y="5"/>
                    <a:pt x="2" y="10"/>
                    <a:pt x="2" y="15"/>
                  </a:cubicBezTo>
                  <a:cubicBezTo>
                    <a:pt x="0" y="21"/>
                    <a:pt x="0" y="21"/>
                    <a:pt x="0" y="21"/>
                  </a:cubicBezTo>
                  <a:cubicBezTo>
                    <a:pt x="4" y="25"/>
                    <a:pt x="8" y="29"/>
                    <a:pt x="11" y="31"/>
                  </a:cubicBezTo>
                  <a:cubicBezTo>
                    <a:pt x="15" y="34"/>
                    <a:pt x="20" y="34"/>
                    <a:pt x="24" y="31"/>
                  </a:cubicBezTo>
                  <a:cubicBezTo>
                    <a:pt x="24" y="30"/>
                    <a:pt x="25" y="29"/>
                    <a:pt x="26" y="29"/>
                  </a:cubicBezTo>
                  <a:cubicBezTo>
                    <a:pt x="26" y="20"/>
                    <a:pt x="32" y="0"/>
                    <a:pt x="32" y="0"/>
                  </a:cubicBezTo>
                  <a:close/>
                </a:path>
              </a:pathLst>
            </a:custGeom>
            <a:solidFill>
              <a:srgbClr val="FA96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62" name="Freeform 84"/>
            <p:cNvSpPr/>
            <p:nvPr/>
          </p:nvSpPr>
          <p:spPr bwMode="auto">
            <a:xfrm>
              <a:off x="3992170" y="3698797"/>
              <a:ext cx="78996" cy="112851"/>
            </a:xfrm>
            <a:custGeom>
              <a:avLst/>
              <a:gdLst>
                <a:gd name="T0" fmla="*/ 14 w 15"/>
                <a:gd name="T1" fmla="*/ 9 h 21"/>
                <a:gd name="T2" fmla="*/ 10 w 15"/>
                <a:gd name="T3" fmla="*/ 20 h 21"/>
                <a:gd name="T4" fmla="*/ 1 w 15"/>
                <a:gd name="T5" fmla="*/ 7 h 21"/>
                <a:gd name="T6" fmla="*/ 7 w 15"/>
                <a:gd name="T7" fmla="*/ 0 h 21"/>
                <a:gd name="T8" fmla="*/ 14 w 15"/>
                <a:gd name="T9" fmla="*/ 9 h 21"/>
              </a:gdLst>
              <a:ahLst/>
              <a:cxnLst>
                <a:cxn ang="0">
                  <a:pos x="T0" y="T1"/>
                </a:cxn>
                <a:cxn ang="0">
                  <a:pos x="T2" y="T3"/>
                </a:cxn>
                <a:cxn ang="0">
                  <a:pos x="T4" y="T5"/>
                </a:cxn>
                <a:cxn ang="0">
                  <a:pos x="T6" y="T7"/>
                </a:cxn>
                <a:cxn ang="0">
                  <a:pos x="T8" y="T9"/>
                </a:cxn>
              </a:cxnLst>
              <a:rect l="0" t="0" r="r" b="b"/>
              <a:pathLst>
                <a:path w="15" h="21">
                  <a:moveTo>
                    <a:pt x="14" y="9"/>
                  </a:moveTo>
                  <a:cubicBezTo>
                    <a:pt x="14" y="14"/>
                    <a:pt x="15" y="20"/>
                    <a:pt x="10" y="20"/>
                  </a:cubicBezTo>
                  <a:cubicBezTo>
                    <a:pt x="6" y="21"/>
                    <a:pt x="1" y="12"/>
                    <a:pt x="1" y="7"/>
                  </a:cubicBezTo>
                  <a:cubicBezTo>
                    <a:pt x="0" y="2"/>
                    <a:pt x="3" y="0"/>
                    <a:pt x="7" y="0"/>
                  </a:cubicBezTo>
                  <a:cubicBezTo>
                    <a:pt x="12" y="0"/>
                    <a:pt x="14" y="4"/>
                    <a:pt x="14" y="9"/>
                  </a:cubicBezTo>
                  <a:close/>
                </a:path>
              </a:pathLst>
            </a:custGeom>
            <a:solidFill>
              <a:srgbClr val="FAB9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63" name="Freeform 85"/>
            <p:cNvSpPr/>
            <p:nvPr/>
          </p:nvSpPr>
          <p:spPr bwMode="auto">
            <a:xfrm>
              <a:off x="4290096" y="3694283"/>
              <a:ext cx="81253" cy="110594"/>
            </a:xfrm>
            <a:custGeom>
              <a:avLst/>
              <a:gdLst>
                <a:gd name="T0" fmla="*/ 1 w 15"/>
                <a:gd name="T1" fmla="*/ 9 h 21"/>
                <a:gd name="T2" fmla="*/ 5 w 15"/>
                <a:gd name="T3" fmla="*/ 21 h 21"/>
                <a:gd name="T4" fmla="*/ 15 w 15"/>
                <a:gd name="T5" fmla="*/ 7 h 21"/>
                <a:gd name="T6" fmla="*/ 8 w 15"/>
                <a:gd name="T7" fmla="*/ 1 h 21"/>
                <a:gd name="T8" fmla="*/ 1 w 15"/>
                <a:gd name="T9" fmla="*/ 9 h 21"/>
              </a:gdLst>
              <a:ahLst/>
              <a:cxnLst>
                <a:cxn ang="0">
                  <a:pos x="T0" y="T1"/>
                </a:cxn>
                <a:cxn ang="0">
                  <a:pos x="T2" y="T3"/>
                </a:cxn>
                <a:cxn ang="0">
                  <a:pos x="T4" y="T5"/>
                </a:cxn>
                <a:cxn ang="0">
                  <a:pos x="T6" y="T7"/>
                </a:cxn>
                <a:cxn ang="0">
                  <a:pos x="T8" y="T9"/>
                </a:cxn>
              </a:cxnLst>
              <a:rect l="0" t="0" r="r" b="b"/>
              <a:pathLst>
                <a:path w="15" h="21">
                  <a:moveTo>
                    <a:pt x="1" y="9"/>
                  </a:moveTo>
                  <a:cubicBezTo>
                    <a:pt x="1" y="14"/>
                    <a:pt x="0" y="21"/>
                    <a:pt x="5" y="21"/>
                  </a:cubicBezTo>
                  <a:cubicBezTo>
                    <a:pt x="9" y="21"/>
                    <a:pt x="14" y="12"/>
                    <a:pt x="15" y="7"/>
                  </a:cubicBezTo>
                  <a:cubicBezTo>
                    <a:pt x="15" y="2"/>
                    <a:pt x="12" y="1"/>
                    <a:pt x="8" y="1"/>
                  </a:cubicBezTo>
                  <a:cubicBezTo>
                    <a:pt x="3" y="0"/>
                    <a:pt x="1" y="4"/>
                    <a:pt x="1" y="9"/>
                  </a:cubicBezTo>
                  <a:close/>
                </a:path>
              </a:pathLst>
            </a:custGeom>
            <a:solidFill>
              <a:srgbClr val="FAB9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64" name="Freeform 86"/>
            <p:cNvSpPr/>
            <p:nvPr/>
          </p:nvSpPr>
          <p:spPr bwMode="auto">
            <a:xfrm>
              <a:off x="4028282" y="3495665"/>
              <a:ext cx="315983" cy="449147"/>
            </a:xfrm>
            <a:custGeom>
              <a:avLst/>
              <a:gdLst>
                <a:gd name="T0" fmla="*/ 59 w 59"/>
                <a:gd name="T1" fmla="*/ 37 h 84"/>
                <a:gd name="T2" fmla="*/ 36 w 59"/>
                <a:gd name="T3" fmla="*/ 81 h 84"/>
                <a:gd name="T4" fmla="*/ 23 w 59"/>
                <a:gd name="T5" fmla="*/ 81 h 84"/>
                <a:gd name="T6" fmla="*/ 0 w 59"/>
                <a:gd name="T7" fmla="*/ 37 h 84"/>
                <a:gd name="T8" fmla="*/ 30 w 59"/>
                <a:gd name="T9" fmla="*/ 0 h 84"/>
                <a:gd name="T10" fmla="*/ 59 w 59"/>
                <a:gd name="T11" fmla="*/ 37 h 84"/>
              </a:gdLst>
              <a:ahLst/>
              <a:cxnLst>
                <a:cxn ang="0">
                  <a:pos x="T0" y="T1"/>
                </a:cxn>
                <a:cxn ang="0">
                  <a:pos x="T2" y="T3"/>
                </a:cxn>
                <a:cxn ang="0">
                  <a:pos x="T4" y="T5"/>
                </a:cxn>
                <a:cxn ang="0">
                  <a:pos x="T6" y="T7"/>
                </a:cxn>
                <a:cxn ang="0">
                  <a:pos x="T8" y="T9"/>
                </a:cxn>
                <a:cxn ang="0">
                  <a:pos x="T10" y="T11"/>
                </a:cxn>
              </a:cxnLst>
              <a:rect l="0" t="0" r="r" b="b"/>
              <a:pathLst>
                <a:path w="59" h="84">
                  <a:moveTo>
                    <a:pt x="59" y="37"/>
                  </a:moveTo>
                  <a:cubicBezTo>
                    <a:pt x="59" y="59"/>
                    <a:pt x="44" y="74"/>
                    <a:pt x="36" y="81"/>
                  </a:cubicBezTo>
                  <a:cubicBezTo>
                    <a:pt x="32" y="84"/>
                    <a:pt x="27" y="84"/>
                    <a:pt x="23" y="81"/>
                  </a:cubicBezTo>
                  <a:cubicBezTo>
                    <a:pt x="15" y="75"/>
                    <a:pt x="0" y="61"/>
                    <a:pt x="0" y="37"/>
                  </a:cubicBezTo>
                  <a:cubicBezTo>
                    <a:pt x="0" y="11"/>
                    <a:pt x="14" y="0"/>
                    <a:pt x="30" y="0"/>
                  </a:cubicBezTo>
                  <a:cubicBezTo>
                    <a:pt x="45" y="0"/>
                    <a:pt x="59" y="11"/>
                    <a:pt x="59" y="37"/>
                  </a:cubicBezTo>
                  <a:close/>
                </a:path>
              </a:pathLst>
            </a:custGeom>
            <a:solidFill>
              <a:srgbClr val="FAB9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65" name="Freeform 87"/>
            <p:cNvSpPr/>
            <p:nvPr/>
          </p:nvSpPr>
          <p:spPr bwMode="auto">
            <a:xfrm>
              <a:off x="4156932" y="3667199"/>
              <a:ext cx="54169" cy="144449"/>
            </a:xfrm>
            <a:custGeom>
              <a:avLst/>
              <a:gdLst>
                <a:gd name="T0" fmla="*/ 10 w 10"/>
                <a:gd name="T1" fmla="*/ 22 h 27"/>
                <a:gd name="T2" fmla="*/ 5 w 10"/>
                <a:gd name="T3" fmla="*/ 27 h 27"/>
                <a:gd name="T4" fmla="*/ 1 w 10"/>
                <a:gd name="T5" fmla="*/ 22 h 27"/>
                <a:gd name="T6" fmla="*/ 3 w 10"/>
                <a:gd name="T7" fmla="*/ 2 h 27"/>
                <a:gd name="T8" fmla="*/ 4 w 10"/>
                <a:gd name="T9" fmla="*/ 0 h 27"/>
                <a:gd name="T10" fmla="*/ 6 w 10"/>
                <a:gd name="T11" fmla="*/ 0 h 27"/>
                <a:gd name="T12" fmla="*/ 8 w 10"/>
                <a:gd name="T13" fmla="*/ 2 h 27"/>
                <a:gd name="T14" fmla="*/ 10 w 10"/>
                <a:gd name="T15" fmla="*/ 22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7">
                  <a:moveTo>
                    <a:pt x="10" y="22"/>
                  </a:moveTo>
                  <a:cubicBezTo>
                    <a:pt x="10" y="25"/>
                    <a:pt x="8" y="27"/>
                    <a:pt x="5" y="27"/>
                  </a:cubicBezTo>
                  <a:cubicBezTo>
                    <a:pt x="2" y="27"/>
                    <a:pt x="0" y="24"/>
                    <a:pt x="1" y="22"/>
                  </a:cubicBezTo>
                  <a:cubicBezTo>
                    <a:pt x="3" y="2"/>
                    <a:pt x="3" y="2"/>
                    <a:pt x="3" y="2"/>
                  </a:cubicBezTo>
                  <a:cubicBezTo>
                    <a:pt x="3" y="1"/>
                    <a:pt x="3" y="1"/>
                    <a:pt x="4" y="0"/>
                  </a:cubicBezTo>
                  <a:cubicBezTo>
                    <a:pt x="4" y="0"/>
                    <a:pt x="5" y="0"/>
                    <a:pt x="6" y="0"/>
                  </a:cubicBezTo>
                  <a:cubicBezTo>
                    <a:pt x="7" y="0"/>
                    <a:pt x="8" y="1"/>
                    <a:pt x="8" y="2"/>
                  </a:cubicBezTo>
                  <a:lnTo>
                    <a:pt x="10" y="22"/>
                  </a:lnTo>
                  <a:close/>
                </a:path>
              </a:pathLst>
            </a:custGeom>
            <a:solidFill>
              <a:srgbClr val="FA96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66" name="Freeform 88"/>
            <p:cNvSpPr/>
            <p:nvPr/>
          </p:nvSpPr>
          <p:spPr bwMode="auto">
            <a:xfrm>
              <a:off x="3985398" y="3421183"/>
              <a:ext cx="417549" cy="320497"/>
            </a:xfrm>
            <a:custGeom>
              <a:avLst/>
              <a:gdLst>
                <a:gd name="T0" fmla="*/ 71 w 78"/>
                <a:gd name="T1" fmla="*/ 15 h 60"/>
                <a:gd name="T2" fmla="*/ 71 w 78"/>
                <a:gd name="T3" fmla="*/ 15 h 60"/>
                <a:gd name="T4" fmla="*/ 54 w 78"/>
                <a:gd name="T5" fmla="*/ 4 h 60"/>
                <a:gd name="T6" fmla="*/ 53 w 78"/>
                <a:gd name="T7" fmla="*/ 4 h 60"/>
                <a:gd name="T8" fmla="*/ 40 w 78"/>
                <a:gd name="T9" fmla="*/ 3 h 60"/>
                <a:gd name="T10" fmla="*/ 27 w 78"/>
                <a:gd name="T11" fmla="*/ 1 h 60"/>
                <a:gd name="T12" fmla="*/ 13 w 78"/>
                <a:gd name="T13" fmla="*/ 10 h 60"/>
                <a:gd name="T14" fmla="*/ 10 w 78"/>
                <a:gd name="T15" fmla="*/ 13 h 60"/>
                <a:gd name="T16" fmla="*/ 1 w 78"/>
                <a:gd name="T17" fmla="*/ 41 h 60"/>
                <a:gd name="T18" fmla="*/ 8 w 78"/>
                <a:gd name="T19" fmla="*/ 49 h 60"/>
                <a:gd name="T20" fmla="*/ 8 w 78"/>
                <a:gd name="T21" fmla="*/ 58 h 60"/>
                <a:gd name="T22" fmla="*/ 9 w 78"/>
                <a:gd name="T23" fmla="*/ 59 h 60"/>
                <a:gd name="T24" fmla="*/ 11 w 78"/>
                <a:gd name="T25" fmla="*/ 58 h 60"/>
                <a:gd name="T26" fmla="*/ 11 w 78"/>
                <a:gd name="T27" fmla="*/ 53 h 60"/>
                <a:gd name="T28" fmla="*/ 21 w 78"/>
                <a:gd name="T29" fmla="*/ 40 h 60"/>
                <a:gd name="T30" fmla="*/ 30 w 78"/>
                <a:gd name="T31" fmla="*/ 36 h 60"/>
                <a:gd name="T32" fmla="*/ 37 w 78"/>
                <a:gd name="T33" fmla="*/ 28 h 60"/>
                <a:gd name="T34" fmla="*/ 49 w 78"/>
                <a:gd name="T35" fmla="*/ 24 h 60"/>
                <a:gd name="T36" fmla="*/ 61 w 78"/>
                <a:gd name="T37" fmla="*/ 35 h 60"/>
                <a:gd name="T38" fmla="*/ 64 w 78"/>
                <a:gd name="T39" fmla="*/ 48 h 60"/>
                <a:gd name="T40" fmla="*/ 64 w 78"/>
                <a:gd name="T41" fmla="*/ 58 h 60"/>
                <a:gd name="T42" fmla="*/ 66 w 78"/>
                <a:gd name="T43" fmla="*/ 60 h 60"/>
                <a:gd name="T44" fmla="*/ 67 w 78"/>
                <a:gd name="T45" fmla="*/ 58 h 60"/>
                <a:gd name="T46" fmla="*/ 67 w 78"/>
                <a:gd name="T47" fmla="*/ 53 h 60"/>
                <a:gd name="T48" fmla="*/ 69 w 78"/>
                <a:gd name="T49" fmla="*/ 48 h 60"/>
                <a:gd name="T50" fmla="*/ 71 w 78"/>
                <a:gd name="T51" fmla="*/ 17 h 60"/>
                <a:gd name="T52" fmla="*/ 71 w 78"/>
                <a:gd name="T5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8" h="60">
                  <a:moveTo>
                    <a:pt x="71" y="15"/>
                  </a:moveTo>
                  <a:cubicBezTo>
                    <a:pt x="71" y="15"/>
                    <a:pt x="71" y="15"/>
                    <a:pt x="71" y="15"/>
                  </a:cubicBezTo>
                  <a:cubicBezTo>
                    <a:pt x="73" y="12"/>
                    <a:pt x="66" y="0"/>
                    <a:pt x="54" y="4"/>
                  </a:cubicBezTo>
                  <a:cubicBezTo>
                    <a:pt x="53" y="4"/>
                    <a:pt x="53" y="4"/>
                    <a:pt x="53" y="4"/>
                  </a:cubicBezTo>
                  <a:cubicBezTo>
                    <a:pt x="49" y="5"/>
                    <a:pt x="44" y="4"/>
                    <a:pt x="40" y="3"/>
                  </a:cubicBezTo>
                  <a:cubicBezTo>
                    <a:pt x="37" y="2"/>
                    <a:pt x="33" y="1"/>
                    <a:pt x="27" y="1"/>
                  </a:cubicBezTo>
                  <a:cubicBezTo>
                    <a:pt x="17" y="2"/>
                    <a:pt x="13" y="10"/>
                    <a:pt x="13" y="10"/>
                  </a:cubicBezTo>
                  <a:cubicBezTo>
                    <a:pt x="12" y="11"/>
                    <a:pt x="11" y="12"/>
                    <a:pt x="10" y="13"/>
                  </a:cubicBezTo>
                  <a:cubicBezTo>
                    <a:pt x="0" y="22"/>
                    <a:pt x="1" y="41"/>
                    <a:pt x="1" y="41"/>
                  </a:cubicBezTo>
                  <a:cubicBezTo>
                    <a:pt x="5" y="42"/>
                    <a:pt x="8" y="45"/>
                    <a:pt x="8" y="49"/>
                  </a:cubicBezTo>
                  <a:cubicBezTo>
                    <a:pt x="8" y="58"/>
                    <a:pt x="8" y="58"/>
                    <a:pt x="8" y="58"/>
                  </a:cubicBezTo>
                  <a:cubicBezTo>
                    <a:pt x="8" y="59"/>
                    <a:pt x="9" y="59"/>
                    <a:pt x="9" y="59"/>
                  </a:cubicBezTo>
                  <a:cubicBezTo>
                    <a:pt x="10" y="59"/>
                    <a:pt x="11" y="59"/>
                    <a:pt x="11" y="58"/>
                  </a:cubicBezTo>
                  <a:cubicBezTo>
                    <a:pt x="11" y="53"/>
                    <a:pt x="11" y="53"/>
                    <a:pt x="11" y="53"/>
                  </a:cubicBezTo>
                  <a:cubicBezTo>
                    <a:pt x="11" y="47"/>
                    <a:pt x="15" y="42"/>
                    <a:pt x="21" y="40"/>
                  </a:cubicBezTo>
                  <a:cubicBezTo>
                    <a:pt x="24" y="40"/>
                    <a:pt x="28" y="38"/>
                    <a:pt x="30" y="36"/>
                  </a:cubicBezTo>
                  <a:cubicBezTo>
                    <a:pt x="33" y="33"/>
                    <a:pt x="35" y="31"/>
                    <a:pt x="37" y="28"/>
                  </a:cubicBezTo>
                  <a:cubicBezTo>
                    <a:pt x="39" y="24"/>
                    <a:pt x="45" y="22"/>
                    <a:pt x="49" y="24"/>
                  </a:cubicBezTo>
                  <a:cubicBezTo>
                    <a:pt x="54" y="26"/>
                    <a:pt x="58" y="31"/>
                    <a:pt x="61" y="35"/>
                  </a:cubicBezTo>
                  <a:cubicBezTo>
                    <a:pt x="63" y="39"/>
                    <a:pt x="64" y="44"/>
                    <a:pt x="64" y="48"/>
                  </a:cubicBezTo>
                  <a:cubicBezTo>
                    <a:pt x="64" y="58"/>
                    <a:pt x="64" y="58"/>
                    <a:pt x="64" y="58"/>
                  </a:cubicBezTo>
                  <a:cubicBezTo>
                    <a:pt x="64" y="59"/>
                    <a:pt x="65" y="60"/>
                    <a:pt x="66" y="60"/>
                  </a:cubicBezTo>
                  <a:cubicBezTo>
                    <a:pt x="67" y="60"/>
                    <a:pt x="67" y="59"/>
                    <a:pt x="67" y="58"/>
                  </a:cubicBezTo>
                  <a:cubicBezTo>
                    <a:pt x="67" y="53"/>
                    <a:pt x="67" y="53"/>
                    <a:pt x="67" y="53"/>
                  </a:cubicBezTo>
                  <a:cubicBezTo>
                    <a:pt x="67" y="51"/>
                    <a:pt x="68" y="50"/>
                    <a:pt x="69" y="48"/>
                  </a:cubicBezTo>
                  <a:cubicBezTo>
                    <a:pt x="74" y="41"/>
                    <a:pt x="78" y="27"/>
                    <a:pt x="71" y="17"/>
                  </a:cubicBezTo>
                  <a:cubicBezTo>
                    <a:pt x="70" y="17"/>
                    <a:pt x="70" y="16"/>
                    <a:pt x="71" y="15"/>
                  </a:cubicBezTo>
                  <a:close/>
                </a:path>
              </a:pathLst>
            </a:custGeom>
            <a:solidFill>
              <a:srgbClr val="4D4CA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67" name="Freeform 89"/>
            <p:cNvSpPr/>
            <p:nvPr/>
          </p:nvSpPr>
          <p:spPr bwMode="auto">
            <a:xfrm>
              <a:off x="3671673" y="4565493"/>
              <a:ext cx="731275" cy="241501"/>
            </a:xfrm>
            <a:custGeom>
              <a:avLst/>
              <a:gdLst>
                <a:gd name="T0" fmla="*/ 137 w 137"/>
                <a:gd name="T1" fmla="*/ 15 h 45"/>
                <a:gd name="T2" fmla="*/ 131 w 137"/>
                <a:gd name="T3" fmla="*/ 3 h 45"/>
                <a:gd name="T4" fmla="*/ 111 w 137"/>
                <a:gd name="T5" fmla="*/ 4 h 45"/>
                <a:gd name="T6" fmla="*/ 102 w 137"/>
                <a:gd name="T7" fmla="*/ 6 h 45"/>
                <a:gd name="T8" fmla="*/ 21 w 137"/>
                <a:gd name="T9" fmla="*/ 7 h 45"/>
                <a:gd name="T10" fmla="*/ 1 w 137"/>
                <a:gd name="T11" fmla="*/ 29 h 45"/>
                <a:gd name="T12" fmla="*/ 26 w 137"/>
                <a:gd name="T13" fmla="*/ 42 h 45"/>
                <a:gd name="T14" fmla="*/ 102 w 137"/>
                <a:gd name="T15" fmla="*/ 16 h 45"/>
                <a:gd name="T16" fmla="*/ 121 w 137"/>
                <a:gd name="T17" fmla="*/ 13 h 45"/>
                <a:gd name="T18" fmla="*/ 137 w 137"/>
                <a:gd name="T19" fmla="*/ 1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45">
                  <a:moveTo>
                    <a:pt x="137" y="15"/>
                  </a:moveTo>
                  <a:cubicBezTo>
                    <a:pt x="137" y="15"/>
                    <a:pt x="135" y="7"/>
                    <a:pt x="131" y="3"/>
                  </a:cubicBezTo>
                  <a:cubicBezTo>
                    <a:pt x="129" y="0"/>
                    <a:pt x="118" y="3"/>
                    <a:pt x="111" y="4"/>
                  </a:cubicBezTo>
                  <a:cubicBezTo>
                    <a:pt x="108" y="5"/>
                    <a:pt x="105" y="6"/>
                    <a:pt x="102" y="6"/>
                  </a:cubicBezTo>
                  <a:cubicBezTo>
                    <a:pt x="78" y="4"/>
                    <a:pt x="32" y="5"/>
                    <a:pt x="21" y="7"/>
                  </a:cubicBezTo>
                  <a:cubicBezTo>
                    <a:pt x="7" y="10"/>
                    <a:pt x="0" y="21"/>
                    <a:pt x="1" y="29"/>
                  </a:cubicBezTo>
                  <a:cubicBezTo>
                    <a:pt x="4" y="42"/>
                    <a:pt x="12" y="45"/>
                    <a:pt x="26" y="42"/>
                  </a:cubicBezTo>
                  <a:cubicBezTo>
                    <a:pt x="36" y="40"/>
                    <a:pt x="79" y="27"/>
                    <a:pt x="102" y="16"/>
                  </a:cubicBezTo>
                  <a:cubicBezTo>
                    <a:pt x="108" y="13"/>
                    <a:pt x="114" y="12"/>
                    <a:pt x="121" y="13"/>
                  </a:cubicBezTo>
                  <a:lnTo>
                    <a:pt x="137" y="15"/>
                  </a:lnTo>
                  <a:close/>
                </a:path>
              </a:pathLst>
            </a:custGeom>
            <a:solidFill>
              <a:srgbClr val="FAB9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68" name="Freeform 90"/>
            <p:cNvSpPr/>
            <p:nvPr/>
          </p:nvSpPr>
          <p:spPr bwMode="auto">
            <a:xfrm>
              <a:off x="3258638" y="5041724"/>
              <a:ext cx="1374526" cy="379179"/>
            </a:xfrm>
            <a:custGeom>
              <a:avLst/>
              <a:gdLst>
                <a:gd name="T0" fmla="*/ 250 w 257"/>
                <a:gd name="T1" fmla="*/ 60 h 71"/>
                <a:gd name="T2" fmla="*/ 223 w 257"/>
                <a:gd name="T3" fmla="*/ 58 h 71"/>
                <a:gd name="T4" fmla="*/ 205 w 257"/>
                <a:gd name="T5" fmla="*/ 48 h 71"/>
                <a:gd name="T6" fmla="*/ 187 w 257"/>
                <a:gd name="T7" fmla="*/ 49 h 71"/>
                <a:gd name="T8" fmla="*/ 147 w 257"/>
                <a:gd name="T9" fmla="*/ 51 h 71"/>
                <a:gd name="T10" fmla="*/ 39 w 257"/>
                <a:gd name="T11" fmla="*/ 1 h 71"/>
                <a:gd name="T12" fmla="*/ 4 w 257"/>
                <a:gd name="T13" fmla="*/ 22 h 71"/>
                <a:gd name="T14" fmla="*/ 24 w 257"/>
                <a:gd name="T15" fmla="*/ 49 h 71"/>
                <a:gd name="T16" fmla="*/ 178 w 257"/>
                <a:gd name="T17" fmla="*/ 70 h 71"/>
                <a:gd name="T18" fmla="*/ 244 w 257"/>
                <a:gd name="T19" fmla="*/ 70 h 71"/>
                <a:gd name="T20" fmla="*/ 256 w 257"/>
                <a:gd name="T21" fmla="*/ 66 h 71"/>
                <a:gd name="T22" fmla="*/ 250 w 257"/>
                <a:gd name="T23"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7" h="71">
                  <a:moveTo>
                    <a:pt x="250" y="60"/>
                  </a:moveTo>
                  <a:cubicBezTo>
                    <a:pt x="245" y="58"/>
                    <a:pt x="231" y="59"/>
                    <a:pt x="223" y="58"/>
                  </a:cubicBezTo>
                  <a:cubicBezTo>
                    <a:pt x="214" y="58"/>
                    <a:pt x="210" y="51"/>
                    <a:pt x="205" y="48"/>
                  </a:cubicBezTo>
                  <a:cubicBezTo>
                    <a:pt x="201" y="47"/>
                    <a:pt x="195" y="45"/>
                    <a:pt x="187" y="49"/>
                  </a:cubicBezTo>
                  <a:cubicBezTo>
                    <a:pt x="172" y="57"/>
                    <a:pt x="161" y="54"/>
                    <a:pt x="147" y="51"/>
                  </a:cubicBezTo>
                  <a:cubicBezTo>
                    <a:pt x="147" y="51"/>
                    <a:pt x="65" y="3"/>
                    <a:pt x="39" y="1"/>
                  </a:cubicBezTo>
                  <a:cubicBezTo>
                    <a:pt x="18" y="0"/>
                    <a:pt x="7" y="11"/>
                    <a:pt x="4" y="22"/>
                  </a:cubicBezTo>
                  <a:cubicBezTo>
                    <a:pt x="0" y="35"/>
                    <a:pt x="10" y="44"/>
                    <a:pt x="24" y="49"/>
                  </a:cubicBezTo>
                  <a:cubicBezTo>
                    <a:pt x="70" y="65"/>
                    <a:pt x="145" y="70"/>
                    <a:pt x="178" y="70"/>
                  </a:cubicBezTo>
                  <a:cubicBezTo>
                    <a:pt x="178" y="70"/>
                    <a:pt x="221" y="66"/>
                    <a:pt x="244" y="70"/>
                  </a:cubicBezTo>
                  <a:cubicBezTo>
                    <a:pt x="252" y="71"/>
                    <a:pt x="255" y="69"/>
                    <a:pt x="256" y="66"/>
                  </a:cubicBezTo>
                  <a:cubicBezTo>
                    <a:pt x="257" y="63"/>
                    <a:pt x="255" y="61"/>
                    <a:pt x="250" y="60"/>
                  </a:cubicBezTo>
                  <a:close/>
                </a:path>
              </a:pathLst>
            </a:custGeom>
            <a:solidFill>
              <a:srgbClr val="FAB9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69" name="Freeform 91"/>
            <p:cNvSpPr/>
            <p:nvPr/>
          </p:nvSpPr>
          <p:spPr bwMode="auto">
            <a:xfrm>
              <a:off x="3750668" y="4576778"/>
              <a:ext cx="808014" cy="559741"/>
            </a:xfrm>
            <a:custGeom>
              <a:avLst/>
              <a:gdLst>
                <a:gd name="T0" fmla="*/ 137 w 151"/>
                <a:gd name="T1" fmla="*/ 105 h 105"/>
                <a:gd name="T2" fmla="*/ 13 w 151"/>
                <a:gd name="T3" fmla="*/ 105 h 105"/>
                <a:gd name="T4" fmla="*/ 0 w 151"/>
                <a:gd name="T5" fmla="*/ 92 h 105"/>
                <a:gd name="T6" fmla="*/ 0 w 151"/>
                <a:gd name="T7" fmla="*/ 13 h 105"/>
                <a:gd name="T8" fmla="*/ 13 w 151"/>
                <a:gd name="T9" fmla="*/ 0 h 105"/>
                <a:gd name="T10" fmla="*/ 137 w 151"/>
                <a:gd name="T11" fmla="*/ 0 h 105"/>
                <a:gd name="T12" fmla="*/ 151 w 151"/>
                <a:gd name="T13" fmla="*/ 13 h 105"/>
                <a:gd name="T14" fmla="*/ 151 w 151"/>
                <a:gd name="T15" fmla="*/ 92 h 105"/>
                <a:gd name="T16" fmla="*/ 137 w 151"/>
                <a:gd name="T17"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105">
                  <a:moveTo>
                    <a:pt x="137" y="105"/>
                  </a:moveTo>
                  <a:cubicBezTo>
                    <a:pt x="13" y="105"/>
                    <a:pt x="13" y="105"/>
                    <a:pt x="13" y="105"/>
                  </a:cubicBezTo>
                  <a:cubicBezTo>
                    <a:pt x="6" y="105"/>
                    <a:pt x="0" y="99"/>
                    <a:pt x="0" y="92"/>
                  </a:cubicBezTo>
                  <a:cubicBezTo>
                    <a:pt x="0" y="13"/>
                    <a:pt x="0" y="13"/>
                    <a:pt x="0" y="13"/>
                  </a:cubicBezTo>
                  <a:cubicBezTo>
                    <a:pt x="0" y="6"/>
                    <a:pt x="6" y="0"/>
                    <a:pt x="13" y="0"/>
                  </a:cubicBezTo>
                  <a:cubicBezTo>
                    <a:pt x="137" y="0"/>
                    <a:pt x="137" y="0"/>
                    <a:pt x="137" y="0"/>
                  </a:cubicBezTo>
                  <a:cubicBezTo>
                    <a:pt x="145" y="0"/>
                    <a:pt x="151" y="6"/>
                    <a:pt x="151" y="13"/>
                  </a:cubicBezTo>
                  <a:cubicBezTo>
                    <a:pt x="151" y="92"/>
                    <a:pt x="151" y="92"/>
                    <a:pt x="151" y="92"/>
                  </a:cubicBezTo>
                  <a:cubicBezTo>
                    <a:pt x="151" y="99"/>
                    <a:pt x="145" y="105"/>
                    <a:pt x="137" y="105"/>
                  </a:cubicBezTo>
                  <a:close/>
                </a:path>
              </a:pathLst>
            </a:custGeom>
            <a:solidFill>
              <a:srgbClr val="E1E1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70" name="Freeform 92"/>
            <p:cNvSpPr/>
            <p:nvPr/>
          </p:nvSpPr>
          <p:spPr bwMode="auto">
            <a:xfrm>
              <a:off x="3750668" y="4576778"/>
              <a:ext cx="808014" cy="74482"/>
            </a:xfrm>
            <a:custGeom>
              <a:avLst/>
              <a:gdLst>
                <a:gd name="T0" fmla="*/ 140 w 151"/>
                <a:gd name="T1" fmla="*/ 0 h 14"/>
                <a:gd name="T2" fmla="*/ 11 w 151"/>
                <a:gd name="T3" fmla="*/ 0 h 14"/>
                <a:gd name="T4" fmla="*/ 0 w 151"/>
                <a:gd name="T5" fmla="*/ 11 h 14"/>
                <a:gd name="T6" fmla="*/ 0 w 151"/>
                <a:gd name="T7" fmla="*/ 14 h 14"/>
                <a:gd name="T8" fmla="*/ 11 w 151"/>
                <a:gd name="T9" fmla="*/ 3 h 14"/>
                <a:gd name="T10" fmla="*/ 140 w 151"/>
                <a:gd name="T11" fmla="*/ 3 h 14"/>
                <a:gd name="T12" fmla="*/ 151 w 151"/>
                <a:gd name="T13" fmla="*/ 14 h 14"/>
                <a:gd name="T14" fmla="*/ 151 w 151"/>
                <a:gd name="T15" fmla="*/ 11 h 14"/>
                <a:gd name="T16" fmla="*/ 140 w 151"/>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14">
                  <a:moveTo>
                    <a:pt x="140" y="0"/>
                  </a:moveTo>
                  <a:cubicBezTo>
                    <a:pt x="11" y="0"/>
                    <a:pt x="11" y="0"/>
                    <a:pt x="11" y="0"/>
                  </a:cubicBezTo>
                  <a:cubicBezTo>
                    <a:pt x="5" y="0"/>
                    <a:pt x="0" y="5"/>
                    <a:pt x="0" y="11"/>
                  </a:cubicBezTo>
                  <a:cubicBezTo>
                    <a:pt x="0" y="14"/>
                    <a:pt x="0" y="14"/>
                    <a:pt x="0" y="14"/>
                  </a:cubicBezTo>
                  <a:cubicBezTo>
                    <a:pt x="0" y="8"/>
                    <a:pt x="5" y="3"/>
                    <a:pt x="11" y="3"/>
                  </a:cubicBezTo>
                  <a:cubicBezTo>
                    <a:pt x="140" y="3"/>
                    <a:pt x="140" y="3"/>
                    <a:pt x="140" y="3"/>
                  </a:cubicBezTo>
                  <a:cubicBezTo>
                    <a:pt x="146" y="3"/>
                    <a:pt x="151" y="8"/>
                    <a:pt x="151" y="14"/>
                  </a:cubicBezTo>
                  <a:cubicBezTo>
                    <a:pt x="151" y="11"/>
                    <a:pt x="151" y="11"/>
                    <a:pt x="151" y="11"/>
                  </a:cubicBezTo>
                  <a:cubicBezTo>
                    <a:pt x="151" y="5"/>
                    <a:pt x="146" y="0"/>
                    <a:pt x="140" y="0"/>
                  </a:cubicBezTo>
                  <a:close/>
                </a:path>
              </a:pathLst>
            </a:custGeom>
            <a:solidFill>
              <a:srgbClr val="B0B0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71" name="Freeform 93"/>
            <p:cNvSpPr/>
            <p:nvPr/>
          </p:nvSpPr>
          <p:spPr bwMode="auto">
            <a:xfrm>
              <a:off x="4048595" y="4696400"/>
              <a:ext cx="203132" cy="327268"/>
            </a:xfrm>
            <a:custGeom>
              <a:avLst/>
              <a:gdLst>
                <a:gd name="T0" fmla="*/ 27 w 30"/>
                <a:gd name="T1" fmla="*/ 26 h 48"/>
                <a:gd name="T2" fmla="*/ 23 w 30"/>
                <a:gd name="T3" fmla="*/ 15 h 48"/>
                <a:gd name="T4" fmla="*/ 23 w 30"/>
                <a:gd name="T5" fmla="*/ 13 h 48"/>
                <a:gd name="T6" fmla="*/ 18 w 30"/>
                <a:gd name="T7" fmla="*/ 6 h 48"/>
                <a:gd name="T8" fmla="*/ 16 w 30"/>
                <a:gd name="T9" fmla="*/ 5 h 48"/>
                <a:gd name="T10" fmla="*/ 16 w 30"/>
                <a:gd name="T11" fmla="*/ 2 h 48"/>
                <a:gd name="T12" fmla="*/ 15 w 30"/>
                <a:gd name="T13" fmla="*/ 0 h 48"/>
                <a:gd name="T14" fmla="*/ 13 w 30"/>
                <a:gd name="T15" fmla="*/ 1 h 48"/>
                <a:gd name="T16" fmla="*/ 13 w 30"/>
                <a:gd name="T17" fmla="*/ 2 h 48"/>
                <a:gd name="T18" fmla="*/ 14 w 30"/>
                <a:gd name="T19" fmla="*/ 4 h 48"/>
                <a:gd name="T20" fmla="*/ 12 w 30"/>
                <a:gd name="T21" fmla="*/ 7 h 48"/>
                <a:gd name="T22" fmla="*/ 8 w 30"/>
                <a:gd name="T23" fmla="*/ 13 h 48"/>
                <a:gd name="T24" fmla="*/ 8 w 30"/>
                <a:gd name="T25" fmla="*/ 14 h 48"/>
                <a:gd name="T26" fmla="*/ 4 w 30"/>
                <a:gd name="T27" fmla="*/ 25 h 48"/>
                <a:gd name="T28" fmla="*/ 1 w 30"/>
                <a:gd name="T29" fmla="*/ 36 h 48"/>
                <a:gd name="T30" fmla="*/ 12 w 30"/>
                <a:gd name="T31" fmla="*/ 46 h 48"/>
                <a:gd name="T32" fmla="*/ 30 w 30"/>
                <a:gd name="T33" fmla="*/ 34 h 48"/>
                <a:gd name="T34" fmla="*/ 27 w 30"/>
                <a:gd name="T35" fmla="*/ 2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48">
                  <a:moveTo>
                    <a:pt x="27" y="26"/>
                  </a:moveTo>
                  <a:cubicBezTo>
                    <a:pt x="24" y="23"/>
                    <a:pt x="23" y="19"/>
                    <a:pt x="23" y="15"/>
                  </a:cubicBezTo>
                  <a:cubicBezTo>
                    <a:pt x="23" y="13"/>
                    <a:pt x="23" y="13"/>
                    <a:pt x="23" y="13"/>
                  </a:cubicBezTo>
                  <a:cubicBezTo>
                    <a:pt x="23" y="10"/>
                    <a:pt x="21" y="7"/>
                    <a:pt x="18" y="6"/>
                  </a:cubicBezTo>
                  <a:cubicBezTo>
                    <a:pt x="17" y="6"/>
                    <a:pt x="16" y="5"/>
                    <a:pt x="16" y="5"/>
                  </a:cubicBezTo>
                  <a:cubicBezTo>
                    <a:pt x="16" y="2"/>
                    <a:pt x="16" y="2"/>
                    <a:pt x="16" y="2"/>
                  </a:cubicBezTo>
                  <a:cubicBezTo>
                    <a:pt x="16" y="1"/>
                    <a:pt x="15" y="0"/>
                    <a:pt x="15" y="0"/>
                  </a:cubicBezTo>
                  <a:cubicBezTo>
                    <a:pt x="14" y="0"/>
                    <a:pt x="14" y="1"/>
                    <a:pt x="13" y="1"/>
                  </a:cubicBezTo>
                  <a:cubicBezTo>
                    <a:pt x="13" y="1"/>
                    <a:pt x="13" y="2"/>
                    <a:pt x="13" y="2"/>
                  </a:cubicBezTo>
                  <a:cubicBezTo>
                    <a:pt x="14" y="4"/>
                    <a:pt x="14" y="4"/>
                    <a:pt x="14" y="4"/>
                  </a:cubicBezTo>
                  <a:cubicBezTo>
                    <a:pt x="14" y="5"/>
                    <a:pt x="14" y="6"/>
                    <a:pt x="12" y="7"/>
                  </a:cubicBezTo>
                  <a:cubicBezTo>
                    <a:pt x="10" y="8"/>
                    <a:pt x="8" y="10"/>
                    <a:pt x="8" y="13"/>
                  </a:cubicBezTo>
                  <a:cubicBezTo>
                    <a:pt x="8" y="14"/>
                    <a:pt x="8" y="14"/>
                    <a:pt x="8" y="14"/>
                  </a:cubicBezTo>
                  <a:cubicBezTo>
                    <a:pt x="8" y="18"/>
                    <a:pt x="7" y="22"/>
                    <a:pt x="4" y="25"/>
                  </a:cubicBezTo>
                  <a:cubicBezTo>
                    <a:pt x="1" y="28"/>
                    <a:pt x="0" y="32"/>
                    <a:pt x="1" y="36"/>
                  </a:cubicBezTo>
                  <a:cubicBezTo>
                    <a:pt x="2" y="41"/>
                    <a:pt x="7" y="45"/>
                    <a:pt x="12" y="46"/>
                  </a:cubicBezTo>
                  <a:cubicBezTo>
                    <a:pt x="22" y="48"/>
                    <a:pt x="30" y="42"/>
                    <a:pt x="30" y="34"/>
                  </a:cubicBezTo>
                  <a:cubicBezTo>
                    <a:pt x="30" y="31"/>
                    <a:pt x="29" y="28"/>
                    <a:pt x="27" y="26"/>
                  </a:cubicBezTo>
                  <a:close/>
                </a:path>
              </a:pathLst>
            </a:custGeom>
            <a:solidFill>
              <a:srgbClr val="FDFE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72" name="Freeform 94"/>
            <p:cNvSpPr/>
            <p:nvPr/>
          </p:nvSpPr>
          <p:spPr bwMode="auto">
            <a:xfrm>
              <a:off x="2879458" y="3854531"/>
              <a:ext cx="2744537" cy="1749191"/>
            </a:xfrm>
            <a:custGeom>
              <a:avLst/>
              <a:gdLst>
                <a:gd name="T0" fmla="*/ 450 w 513"/>
                <a:gd name="T1" fmla="*/ 327 h 327"/>
                <a:gd name="T2" fmla="*/ 63 w 513"/>
                <a:gd name="T3" fmla="*/ 327 h 327"/>
                <a:gd name="T4" fmla="*/ 0 w 513"/>
                <a:gd name="T5" fmla="*/ 264 h 327"/>
                <a:gd name="T6" fmla="*/ 63 w 513"/>
                <a:gd name="T7" fmla="*/ 200 h 327"/>
                <a:gd name="T8" fmla="*/ 163 w 513"/>
                <a:gd name="T9" fmla="*/ 200 h 327"/>
                <a:gd name="T10" fmla="*/ 163 w 513"/>
                <a:gd name="T11" fmla="*/ 204 h 327"/>
                <a:gd name="T12" fmla="*/ 63 w 513"/>
                <a:gd name="T13" fmla="*/ 204 h 327"/>
                <a:gd name="T14" fmla="*/ 4 w 513"/>
                <a:gd name="T15" fmla="*/ 264 h 327"/>
                <a:gd name="T16" fmla="*/ 63 w 513"/>
                <a:gd name="T17" fmla="*/ 323 h 327"/>
                <a:gd name="T18" fmla="*/ 450 w 513"/>
                <a:gd name="T19" fmla="*/ 323 h 327"/>
                <a:gd name="T20" fmla="*/ 509 w 513"/>
                <a:gd name="T21" fmla="*/ 264 h 327"/>
                <a:gd name="T22" fmla="*/ 509 w 513"/>
                <a:gd name="T23" fmla="*/ 63 h 327"/>
                <a:gd name="T24" fmla="*/ 450 w 513"/>
                <a:gd name="T25" fmla="*/ 4 h 327"/>
                <a:gd name="T26" fmla="*/ 423 w 513"/>
                <a:gd name="T27" fmla="*/ 4 h 327"/>
                <a:gd name="T28" fmla="*/ 423 w 513"/>
                <a:gd name="T29" fmla="*/ 0 h 327"/>
                <a:gd name="T30" fmla="*/ 450 w 513"/>
                <a:gd name="T31" fmla="*/ 0 h 327"/>
                <a:gd name="T32" fmla="*/ 513 w 513"/>
                <a:gd name="T33" fmla="*/ 63 h 327"/>
                <a:gd name="T34" fmla="*/ 513 w 513"/>
                <a:gd name="T35" fmla="*/ 264 h 327"/>
                <a:gd name="T36" fmla="*/ 450 w 513"/>
                <a:gd name="T37"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3" h="327">
                  <a:moveTo>
                    <a:pt x="450" y="327"/>
                  </a:moveTo>
                  <a:cubicBezTo>
                    <a:pt x="63" y="327"/>
                    <a:pt x="63" y="327"/>
                    <a:pt x="63" y="327"/>
                  </a:cubicBezTo>
                  <a:cubicBezTo>
                    <a:pt x="28" y="327"/>
                    <a:pt x="0" y="298"/>
                    <a:pt x="0" y="264"/>
                  </a:cubicBezTo>
                  <a:cubicBezTo>
                    <a:pt x="0" y="229"/>
                    <a:pt x="28" y="200"/>
                    <a:pt x="63" y="200"/>
                  </a:cubicBezTo>
                  <a:cubicBezTo>
                    <a:pt x="163" y="200"/>
                    <a:pt x="163" y="200"/>
                    <a:pt x="163" y="200"/>
                  </a:cubicBezTo>
                  <a:cubicBezTo>
                    <a:pt x="163" y="204"/>
                    <a:pt x="163" y="204"/>
                    <a:pt x="163" y="204"/>
                  </a:cubicBezTo>
                  <a:cubicBezTo>
                    <a:pt x="63" y="204"/>
                    <a:pt x="63" y="204"/>
                    <a:pt x="63" y="204"/>
                  </a:cubicBezTo>
                  <a:cubicBezTo>
                    <a:pt x="31" y="204"/>
                    <a:pt x="4" y="231"/>
                    <a:pt x="4" y="264"/>
                  </a:cubicBezTo>
                  <a:cubicBezTo>
                    <a:pt x="4" y="296"/>
                    <a:pt x="31" y="323"/>
                    <a:pt x="63" y="323"/>
                  </a:cubicBezTo>
                  <a:cubicBezTo>
                    <a:pt x="450" y="323"/>
                    <a:pt x="450" y="323"/>
                    <a:pt x="450" y="323"/>
                  </a:cubicBezTo>
                  <a:cubicBezTo>
                    <a:pt x="483" y="323"/>
                    <a:pt x="509" y="296"/>
                    <a:pt x="509" y="264"/>
                  </a:cubicBezTo>
                  <a:cubicBezTo>
                    <a:pt x="509" y="63"/>
                    <a:pt x="509" y="63"/>
                    <a:pt x="509" y="63"/>
                  </a:cubicBezTo>
                  <a:cubicBezTo>
                    <a:pt x="509" y="30"/>
                    <a:pt x="483" y="4"/>
                    <a:pt x="450" y="4"/>
                  </a:cubicBezTo>
                  <a:cubicBezTo>
                    <a:pt x="423" y="4"/>
                    <a:pt x="423" y="4"/>
                    <a:pt x="423" y="4"/>
                  </a:cubicBezTo>
                  <a:cubicBezTo>
                    <a:pt x="423" y="0"/>
                    <a:pt x="423" y="0"/>
                    <a:pt x="423" y="0"/>
                  </a:cubicBezTo>
                  <a:cubicBezTo>
                    <a:pt x="450" y="0"/>
                    <a:pt x="450" y="0"/>
                    <a:pt x="450" y="0"/>
                  </a:cubicBezTo>
                  <a:cubicBezTo>
                    <a:pt x="485" y="0"/>
                    <a:pt x="513" y="28"/>
                    <a:pt x="513" y="63"/>
                  </a:cubicBezTo>
                  <a:cubicBezTo>
                    <a:pt x="513" y="264"/>
                    <a:pt x="513" y="264"/>
                    <a:pt x="513" y="264"/>
                  </a:cubicBezTo>
                  <a:cubicBezTo>
                    <a:pt x="513" y="298"/>
                    <a:pt x="485" y="327"/>
                    <a:pt x="450" y="327"/>
                  </a:cubicBezTo>
                  <a:close/>
                </a:path>
              </a:pathLst>
            </a:custGeom>
            <a:gradFill>
              <a:gsLst>
                <a:gs pos="0">
                  <a:schemeClr val="accent3"/>
                </a:gs>
                <a:gs pos="100000">
                  <a:schemeClr val="accent4"/>
                </a:gs>
              </a:gsLst>
              <a:lin ang="5400000" scaled="1"/>
            </a:gradFill>
            <a:ln w="34925">
              <a:noFill/>
            </a:ln>
            <a:effectLst>
              <a:outerShdw blurRad="190500" dist="38100" dir="5400000" algn="t"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lstStyle/>
            <a:p>
              <a:endParaRPr lang="id-ID">
                <a:solidFill>
                  <a:schemeClr val="lt1"/>
                </a:solidFill>
                <a:cs typeface="+mn-ea"/>
                <a:sym typeface="+mn-lt"/>
              </a:endParaRPr>
            </a:p>
          </p:txBody>
        </p:sp>
        <p:sp>
          <p:nvSpPr>
            <p:cNvPr id="73" name="Freeform 95"/>
            <p:cNvSpPr/>
            <p:nvPr/>
          </p:nvSpPr>
          <p:spPr bwMode="auto">
            <a:xfrm>
              <a:off x="2227179" y="4249510"/>
              <a:ext cx="503316" cy="769644"/>
            </a:xfrm>
            <a:custGeom>
              <a:avLst/>
              <a:gdLst>
                <a:gd name="T0" fmla="*/ 0 w 94"/>
                <a:gd name="T1" fmla="*/ 6 h 144"/>
                <a:gd name="T2" fmla="*/ 40 w 94"/>
                <a:gd name="T3" fmla="*/ 85 h 144"/>
                <a:gd name="T4" fmla="*/ 50 w 94"/>
                <a:gd name="T5" fmla="*/ 131 h 144"/>
                <a:gd name="T6" fmla="*/ 86 w 94"/>
                <a:gd name="T7" fmla="*/ 124 h 144"/>
                <a:gd name="T8" fmla="*/ 78 w 94"/>
                <a:gd name="T9" fmla="*/ 53 h 144"/>
                <a:gd name="T10" fmla="*/ 0 w 94"/>
                <a:gd name="T11" fmla="*/ 6 h 144"/>
              </a:gdLst>
              <a:ahLst/>
              <a:cxnLst>
                <a:cxn ang="0">
                  <a:pos x="T0" y="T1"/>
                </a:cxn>
                <a:cxn ang="0">
                  <a:pos x="T2" y="T3"/>
                </a:cxn>
                <a:cxn ang="0">
                  <a:pos x="T4" y="T5"/>
                </a:cxn>
                <a:cxn ang="0">
                  <a:pos x="T6" y="T7"/>
                </a:cxn>
                <a:cxn ang="0">
                  <a:pos x="T8" y="T9"/>
                </a:cxn>
                <a:cxn ang="0">
                  <a:pos x="T10" y="T11"/>
                </a:cxn>
              </a:cxnLst>
              <a:rect l="0" t="0" r="r" b="b"/>
              <a:pathLst>
                <a:path w="94" h="144">
                  <a:moveTo>
                    <a:pt x="0" y="6"/>
                  </a:moveTo>
                  <a:cubicBezTo>
                    <a:pt x="0" y="6"/>
                    <a:pt x="45" y="56"/>
                    <a:pt x="40" y="85"/>
                  </a:cubicBezTo>
                  <a:cubicBezTo>
                    <a:pt x="36" y="102"/>
                    <a:pt x="41" y="119"/>
                    <a:pt x="50" y="131"/>
                  </a:cubicBezTo>
                  <a:cubicBezTo>
                    <a:pt x="60" y="144"/>
                    <a:pt x="81" y="140"/>
                    <a:pt x="86" y="124"/>
                  </a:cubicBezTo>
                  <a:cubicBezTo>
                    <a:pt x="92" y="108"/>
                    <a:pt x="94" y="83"/>
                    <a:pt x="78" y="53"/>
                  </a:cubicBezTo>
                  <a:cubicBezTo>
                    <a:pt x="50" y="0"/>
                    <a:pt x="0" y="6"/>
                    <a:pt x="0" y="6"/>
                  </a:cubicBezTo>
                  <a:close/>
                </a:path>
              </a:pathLst>
            </a:custGeom>
            <a:solidFill>
              <a:srgbClr val="1C95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74" name="Freeform 96"/>
            <p:cNvSpPr/>
            <p:nvPr/>
          </p:nvSpPr>
          <p:spPr bwMode="auto">
            <a:xfrm>
              <a:off x="2227179" y="4249510"/>
              <a:ext cx="503316" cy="769644"/>
            </a:xfrm>
            <a:custGeom>
              <a:avLst/>
              <a:gdLst>
                <a:gd name="T0" fmla="*/ 0 w 94"/>
                <a:gd name="T1" fmla="*/ 6 h 144"/>
                <a:gd name="T2" fmla="*/ 40 w 94"/>
                <a:gd name="T3" fmla="*/ 85 h 144"/>
                <a:gd name="T4" fmla="*/ 50 w 94"/>
                <a:gd name="T5" fmla="*/ 131 h 144"/>
                <a:gd name="T6" fmla="*/ 86 w 94"/>
                <a:gd name="T7" fmla="*/ 124 h 144"/>
                <a:gd name="T8" fmla="*/ 78 w 94"/>
                <a:gd name="T9" fmla="*/ 53 h 144"/>
                <a:gd name="T10" fmla="*/ 0 w 94"/>
                <a:gd name="T11" fmla="*/ 6 h 144"/>
              </a:gdLst>
              <a:ahLst/>
              <a:cxnLst>
                <a:cxn ang="0">
                  <a:pos x="T0" y="T1"/>
                </a:cxn>
                <a:cxn ang="0">
                  <a:pos x="T2" y="T3"/>
                </a:cxn>
                <a:cxn ang="0">
                  <a:pos x="T4" y="T5"/>
                </a:cxn>
                <a:cxn ang="0">
                  <a:pos x="T6" y="T7"/>
                </a:cxn>
                <a:cxn ang="0">
                  <a:pos x="T8" y="T9"/>
                </a:cxn>
                <a:cxn ang="0">
                  <a:pos x="T10" y="T11"/>
                </a:cxn>
              </a:cxnLst>
              <a:rect l="0" t="0" r="r" b="b"/>
              <a:pathLst>
                <a:path w="94" h="144">
                  <a:moveTo>
                    <a:pt x="0" y="6"/>
                  </a:moveTo>
                  <a:cubicBezTo>
                    <a:pt x="0" y="6"/>
                    <a:pt x="45" y="56"/>
                    <a:pt x="40" y="85"/>
                  </a:cubicBezTo>
                  <a:cubicBezTo>
                    <a:pt x="36" y="102"/>
                    <a:pt x="41" y="119"/>
                    <a:pt x="50" y="131"/>
                  </a:cubicBezTo>
                  <a:cubicBezTo>
                    <a:pt x="60" y="144"/>
                    <a:pt x="81" y="140"/>
                    <a:pt x="86" y="124"/>
                  </a:cubicBezTo>
                  <a:cubicBezTo>
                    <a:pt x="92" y="108"/>
                    <a:pt x="94" y="83"/>
                    <a:pt x="78" y="53"/>
                  </a:cubicBezTo>
                  <a:cubicBezTo>
                    <a:pt x="50" y="0"/>
                    <a:pt x="0" y="6"/>
                    <a:pt x="0" y="6"/>
                  </a:cubicBezTo>
                  <a:close/>
                </a:path>
              </a:pathLst>
            </a:custGeom>
            <a:solidFill>
              <a:srgbClr val="B0B0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75" name="Freeform 97"/>
            <p:cNvSpPr/>
            <p:nvPr/>
          </p:nvSpPr>
          <p:spPr bwMode="auto">
            <a:xfrm>
              <a:off x="2227179" y="4281108"/>
              <a:ext cx="363380" cy="749331"/>
            </a:xfrm>
            <a:custGeom>
              <a:avLst/>
              <a:gdLst>
                <a:gd name="T0" fmla="*/ 40 w 68"/>
                <a:gd name="T1" fmla="*/ 79 h 140"/>
                <a:gd name="T2" fmla="*/ 50 w 68"/>
                <a:gd name="T3" fmla="*/ 125 h 140"/>
                <a:gd name="T4" fmla="*/ 51 w 68"/>
                <a:gd name="T5" fmla="*/ 126 h 140"/>
                <a:gd name="T6" fmla="*/ 57 w 68"/>
                <a:gd name="T7" fmla="*/ 138 h 140"/>
                <a:gd name="T8" fmla="*/ 57 w 68"/>
                <a:gd name="T9" fmla="*/ 140 h 140"/>
                <a:gd name="T10" fmla="*/ 68 w 68"/>
                <a:gd name="T11" fmla="*/ 140 h 140"/>
                <a:gd name="T12" fmla="*/ 65 w 68"/>
                <a:gd name="T13" fmla="*/ 103 h 140"/>
                <a:gd name="T14" fmla="*/ 65 w 68"/>
                <a:gd name="T15" fmla="*/ 97 h 140"/>
                <a:gd name="T16" fmla="*/ 65 w 68"/>
                <a:gd name="T17" fmla="*/ 97 h 140"/>
                <a:gd name="T18" fmla="*/ 65 w 68"/>
                <a:gd name="T19" fmla="*/ 97 h 140"/>
                <a:gd name="T20" fmla="*/ 52 w 68"/>
                <a:gd name="T21" fmla="*/ 47 h 140"/>
                <a:gd name="T22" fmla="*/ 1 w 68"/>
                <a:gd name="T23" fmla="*/ 0 h 140"/>
                <a:gd name="T24" fmla="*/ 0 w 68"/>
                <a:gd name="T25" fmla="*/ 0 h 140"/>
                <a:gd name="T26" fmla="*/ 40 w 68"/>
                <a:gd name="T27" fmla="*/ 7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140">
                  <a:moveTo>
                    <a:pt x="40" y="79"/>
                  </a:moveTo>
                  <a:cubicBezTo>
                    <a:pt x="36" y="96"/>
                    <a:pt x="41" y="113"/>
                    <a:pt x="50" y="125"/>
                  </a:cubicBezTo>
                  <a:cubicBezTo>
                    <a:pt x="50" y="125"/>
                    <a:pt x="51" y="126"/>
                    <a:pt x="51" y="126"/>
                  </a:cubicBezTo>
                  <a:cubicBezTo>
                    <a:pt x="54" y="129"/>
                    <a:pt x="56" y="134"/>
                    <a:pt x="57" y="138"/>
                  </a:cubicBezTo>
                  <a:cubicBezTo>
                    <a:pt x="57" y="139"/>
                    <a:pt x="57" y="140"/>
                    <a:pt x="57" y="140"/>
                  </a:cubicBezTo>
                  <a:cubicBezTo>
                    <a:pt x="68" y="140"/>
                    <a:pt x="68" y="140"/>
                    <a:pt x="68" y="140"/>
                  </a:cubicBezTo>
                  <a:cubicBezTo>
                    <a:pt x="65" y="125"/>
                    <a:pt x="65" y="111"/>
                    <a:pt x="65" y="103"/>
                  </a:cubicBezTo>
                  <a:cubicBezTo>
                    <a:pt x="65" y="101"/>
                    <a:pt x="65" y="99"/>
                    <a:pt x="65" y="97"/>
                  </a:cubicBezTo>
                  <a:cubicBezTo>
                    <a:pt x="65" y="97"/>
                    <a:pt x="65" y="97"/>
                    <a:pt x="65" y="97"/>
                  </a:cubicBezTo>
                  <a:cubicBezTo>
                    <a:pt x="65" y="97"/>
                    <a:pt x="65" y="97"/>
                    <a:pt x="65" y="97"/>
                  </a:cubicBezTo>
                  <a:cubicBezTo>
                    <a:pt x="65" y="83"/>
                    <a:pt x="62" y="66"/>
                    <a:pt x="52" y="47"/>
                  </a:cubicBezTo>
                  <a:cubicBezTo>
                    <a:pt x="37" y="19"/>
                    <a:pt x="18" y="6"/>
                    <a:pt x="1" y="0"/>
                  </a:cubicBezTo>
                  <a:cubicBezTo>
                    <a:pt x="1" y="0"/>
                    <a:pt x="0" y="0"/>
                    <a:pt x="0" y="0"/>
                  </a:cubicBezTo>
                  <a:cubicBezTo>
                    <a:pt x="0" y="0"/>
                    <a:pt x="45" y="50"/>
                    <a:pt x="40" y="79"/>
                  </a:cubicBezTo>
                  <a:close/>
                </a:path>
              </a:pathLst>
            </a:custGeom>
            <a:solidFill>
              <a:srgbClr val="8888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76" name="Freeform 98"/>
            <p:cNvSpPr/>
            <p:nvPr/>
          </p:nvSpPr>
          <p:spPr bwMode="auto">
            <a:xfrm>
              <a:off x="2595074" y="4398473"/>
              <a:ext cx="455918" cy="636480"/>
            </a:xfrm>
            <a:custGeom>
              <a:avLst/>
              <a:gdLst>
                <a:gd name="T0" fmla="*/ 85 w 85"/>
                <a:gd name="T1" fmla="*/ 9 h 119"/>
                <a:gd name="T2" fmla="*/ 46 w 85"/>
                <a:gd name="T3" fmla="*/ 72 h 119"/>
                <a:gd name="T4" fmla="*/ 33 w 85"/>
                <a:gd name="T5" fmla="*/ 109 h 119"/>
                <a:gd name="T6" fmla="*/ 4 w 85"/>
                <a:gd name="T7" fmla="*/ 100 h 119"/>
                <a:gd name="T8" fmla="*/ 16 w 85"/>
                <a:gd name="T9" fmla="*/ 42 h 119"/>
                <a:gd name="T10" fmla="*/ 85 w 85"/>
                <a:gd name="T11" fmla="*/ 9 h 119"/>
              </a:gdLst>
              <a:ahLst/>
              <a:cxnLst>
                <a:cxn ang="0">
                  <a:pos x="T0" y="T1"/>
                </a:cxn>
                <a:cxn ang="0">
                  <a:pos x="T2" y="T3"/>
                </a:cxn>
                <a:cxn ang="0">
                  <a:pos x="T4" y="T5"/>
                </a:cxn>
                <a:cxn ang="0">
                  <a:pos x="T6" y="T7"/>
                </a:cxn>
                <a:cxn ang="0">
                  <a:pos x="T8" y="T9"/>
                </a:cxn>
                <a:cxn ang="0">
                  <a:pos x="T10" y="T11"/>
                </a:cxn>
              </a:cxnLst>
              <a:rect l="0" t="0" r="r" b="b"/>
              <a:pathLst>
                <a:path w="85" h="119">
                  <a:moveTo>
                    <a:pt x="85" y="9"/>
                  </a:moveTo>
                  <a:cubicBezTo>
                    <a:pt x="85" y="9"/>
                    <a:pt x="43" y="47"/>
                    <a:pt x="46" y="72"/>
                  </a:cubicBezTo>
                  <a:cubicBezTo>
                    <a:pt x="47" y="86"/>
                    <a:pt x="42" y="100"/>
                    <a:pt x="33" y="109"/>
                  </a:cubicBezTo>
                  <a:cubicBezTo>
                    <a:pt x="24" y="119"/>
                    <a:pt x="7" y="114"/>
                    <a:pt x="4" y="100"/>
                  </a:cubicBezTo>
                  <a:cubicBezTo>
                    <a:pt x="0" y="86"/>
                    <a:pt x="0" y="66"/>
                    <a:pt x="16" y="42"/>
                  </a:cubicBezTo>
                  <a:cubicBezTo>
                    <a:pt x="44" y="0"/>
                    <a:pt x="85" y="9"/>
                    <a:pt x="85" y="9"/>
                  </a:cubicBezTo>
                  <a:close/>
                </a:path>
              </a:pathLst>
            </a:custGeom>
            <a:solidFill>
              <a:srgbClr val="1C958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77" name="Freeform 99"/>
            <p:cNvSpPr/>
            <p:nvPr/>
          </p:nvSpPr>
          <p:spPr bwMode="auto">
            <a:xfrm>
              <a:off x="2595074" y="4398473"/>
              <a:ext cx="455918" cy="636480"/>
            </a:xfrm>
            <a:custGeom>
              <a:avLst/>
              <a:gdLst>
                <a:gd name="T0" fmla="*/ 85 w 85"/>
                <a:gd name="T1" fmla="*/ 9 h 119"/>
                <a:gd name="T2" fmla="*/ 46 w 85"/>
                <a:gd name="T3" fmla="*/ 72 h 119"/>
                <a:gd name="T4" fmla="*/ 33 w 85"/>
                <a:gd name="T5" fmla="*/ 109 h 119"/>
                <a:gd name="T6" fmla="*/ 4 w 85"/>
                <a:gd name="T7" fmla="*/ 100 h 119"/>
                <a:gd name="T8" fmla="*/ 16 w 85"/>
                <a:gd name="T9" fmla="*/ 42 h 119"/>
                <a:gd name="T10" fmla="*/ 85 w 85"/>
                <a:gd name="T11" fmla="*/ 9 h 119"/>
              </a:gdLst>
              <a:ahLst/>
              <a:cxnLst>
                <a:cxn ang="0">
                  <a:pos x="T0" y="T1"/>
                </a:cxn>
                <a:cxn ang="0">
                  <a:pos x="T2" y="T3"/>
                </a:cxn>
                <a:cxn ang="0">
                  <a:pos x="T4" y="T5"/>
                </a:cxn>
                <a:cxn ang="0">
                  <a:pos x="T6" y="T7"/>
                </a:cxn>
                <a:cxn ang="0">
                  <a:pos x="T8" y="T9"/>
                </a:cxn>
                <a:cxn ang="0">
                  <a:pos x="T10" y="T11"/>
                </a:cxn>
              </a:cxnLst>
              <a:rect l="0" t="0" r="r" b="b"/>
              <a:pathLst>
                <a:path w="85" h="119">
                  <a:moveTo>
                    <a:pt x="85" y="9"/>
                  </a:moveTo>
                  <a:cubicBezTo>
                    <a:pt x="85" y="9"/>
                    <a:pt x="43" y="47"/>
                    <a:pt x="46" y="72"/>
                  </a:cubicBezTo>
                  <a:cubicBezTo>
                    <a:pt x="47" y="86"/>
                    <a:pt x="42" y="100"/>
                    <a:pt x="33" y="109"/>
                  </a:cubicBezTo>
                  <a:cubicBezTo>
                    <a:pt x="24" y="119"/>
                    <a:pt x="7" y="114"/>
                    <a:pt x="4" y="100"/>
                  </a:cubicBezTo>
                  <a:cubicBezTo>
                    <a:pt x="0" y="86"/>
                    <a:pt x="0" y="66"/>
                    <a:pt x="16" y="42"/>
                  </a:cubicBezTo>
                  <a:cubicBezTo>
                    <a:pt x="44" y="0"/>
                    <a:pt x="85" y="9"/>
                    <a:pt x="85" y="9"/>
                  </a:cubicBezTo>
                  <a:close/>
                </a:path>
              </a:pathLst>
            </a:custGeom>
            <a:solidFill>
              <a:srgbClr val="8888E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78" name="Freeform 100"/>
            <p:cNvSpPr/>
            <p:nvPr/>
          </p:nvSpPr>
          <p:spPr bwMode="auto">
            <a:xfrm>
              <a:off x="2692125" y="4448128"/>
              <a:ext cx="358866" cy="582311"/>
            </a:xfrm>
            <a:custGeom>
              <a:avLst/>
              <a:gdLst>
                <a:gd name="T0" fmla="*/ 9 w 67"/>
                <a:gd name="T1" fmla="*/ 109 h 109"/>
                <a:gd name="T2" fmla="*/ 14 w 67"/>
                <a:gd name="T3" fmla="*/ 101 h 109"/>
                <a:gd name="T4" fmla="*/ 15 w 67"/>
                <a:gd name="T5" fmla="*/ 100 h 109"/>
                <a:gd name="T6" fmla="*/ 28 w 67"/>
                <a:gd name="T7" fmla="*/ 63 h 109"/>
                <a:gd name="T8" fmla="*/ 67 w 67"/>
                <a:gd name="T9" fmla="*/ 0 h 109"/>
                <a:gd name="T10" fmla="*/ 66 w 67"/>
                <a:gd name="T11" fmla="*/ 0 h 109"/>
                <a:gd name="T12" fmla="*/ 20 w 67"/>
                <a:gd name="T13" fmla="*/ 35 h 109"/>
                <a:gd name="T14" fmla="*/ 5 w 67"/>
                <a:gd name="T15" fmla="*/ 76 h 109"/>
                <a:gd name="T16" fmla="*/ 5 w 67"/>
                <a:gd name="T17" fmla="*/ 76 h 109"/>
                <a:gd name="T18" fmla="*/ 5 w 67"/>
                <a:gd name="T19" fmla="*/ 76 h 109"/>
                <a:gd name="T20" fmla="*/ 5 w 67"/>
                <a:gd name="T21" fmla="*/ 81 h 109"/>
                <a:gd name="T22" fmla="*/ 0 w 67"/>
                <a:gd name="T23" fmla="*/ 109 h 109"/>
                <a:gd name="T24" fmla="*/ 9 w 67"/>
                <a:gd name="T25"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109">
                  <a:moveTo>
                    <a:pt x="9" y="109"/>
                  </a:moveTo>
                  <a:cubicBezTo>
                    <a:pt x="10" y="106"/>
                    <a:pt x="12" y="103"/>
                    <a:pt x="14" y="101"/>
                  </a:cubicBezTo>
                  <a:cubicBezTo>
                    <a:pt x="15" y="101"/>
                    <a:pt x="15" y="100"/>
                    <a:pt x="15" y="100"/>
                  </a:cubicBezTo>
                  <a:cubicBezTo>
                    <a:pt x="24" y="91"/>
                    <a:pt x="29" y="77"/>
                    <a:pt x="28" y="63"/>
                  </a:cubicBezTo>
                  <a:cubicBezTo>
                    <a:pt x="25" y="38"/>
                    <a:pt x="67" y="0"/>
                    <a:pt x="67" y="0"/>
                  </a:cubicBezTo>
                  <a:cubicBezTo>
                    <a:pt x="67" y="0"/>
                    <a:pt x="67" y="0"/>
                    <a:pt x="66" y="0"/>
                  </a:cubicBezTo>
                  <a:cubicBezTo>
                    <a:pt x="52" y="3"/>
                    <a:pt x="35" y="13"/>
                    <a:pt x="20" y="35"/>
                  </a:cubicBezTo>
                  <a:cubicBezTo>
                    <a:pt x="10" y="50"/>
                    <a:pt x="6" y="64"/>
                    <a:pt x="5" y="76"/>
                  </a:cubicBezTo>
                  <a:cubicBezTo>
                    <a:pt x="5" y="76"/>
                    <a:pt x="5" y="76"/>
                    <a:pt x="5" y="76"/>
                  </a:cubicBezTo>
                  <a:cubicBezTo>
                    <a:pt x="5" y="76"/>
                    <a:pt x="5" y="76"/>
                    <a:pt x="5" y="76"/>
                  </a:cubicBezTo>
                  <a:cubicBezTo>
                    <a:pt x="5" y="78"/>
                    <a:pt x="5" y="79"/>
                    <a:pt x="5" y="81"/>
                  </a:cubicBezTo>
                  <a:cubicBezTo>
                    <a:pt x="4" y="87"/>
                    <a:pt x="3" y="97"/>
                    <a:pt x="0" y="109"/>
                  </a:cubicBezTo>
                  <a:lnTo>
                    <a:pt x="9" y="109"/>
                  </a:lnTo>
                  <a:close/>
                </a:path>
              </a:pathLst>
            </a:custGeom>
            <a:solidFill>
              <a:srgbClr val="B0B0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79" name="Freeform 101"/>
            <p:cNvSpPr/>
            <p:nvPr/>
          </p:nvSpPr>
          <p:spPr bwMode="auto">
            <a:xfrm>
              <a:off x="2466423" y="4967242"/>
              <a:ext cx="358866" cy="442376"/>
            </a:xfrm>
            <a:custGeom>
              <a:avLst/>
              <a:gdLst>
                <a:gd name="T0" fmla="*/ 47 w 67"/>
                <a:gd name="T1" fmla="*/ 83 h 83"/>
                <a:gd name="T2" fmla="*/ 67 w 67"/>
                <a:gd name="T3" fmla="*/ 63 h 83"/>
                <a:gd name="T4" fmla="*/ 67 w 67"/>
                <a:gd name="T5" fmla="*/ 63 h 83"/>
                <a:gd name="T6" fmla="*/ 67 w 67"/>
                <a:gd name="T7" fmla="*/ 0 h 83"/>
                <a:gd name="T8" fmla="*/ 0 w 67"/>
                <a:gd name="T9" fmla="*/ 0 h 83"/>
                <a:gd name="T10" fmla="*/ 0 w 67"/>
                <a:gd name="T11" fmla="*/ 63 h 83"/>
                <a:gd name="T12" fmla="*/ 0 w 67"/>
                <a:gd name="T13" fmla="*/ 63 h 83"/>
                <a:gd name="T14" fmla="*/ 21 w 67"/>
                <a:gd name="T15" fmla="*/ 83 h 83"/>
                <a:gd name="T16" fmla="*/ 47 w 67"/>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3">
                  <a:moveTo>
                    <a:pt x="47" y="83"/>
                  </a:moveTo>
                  <a:cubicBezTo>
                    <a:pt x="58" y="83"/>
                    <a:pt x="67" y="74"/>
                    <a:pt x="67" y="63"/>
                  </a:cubicBezTo>
                  <a:cubicBezTo>
                    <a:pt x="67" y="63"/>
                    <a:pt x="67" y="63"/>
                    <a:pt x="67" y="63"/>
                  </a:cubicBezTo>
                  <a:cubicBezTo>
                    <a:pt x="67" y="0"/>
                    <a:pt x="67" y="0"/>
                    <a:pt x="67" y="0"/>
                  </a:cubicBezTo>
                  <a:cubicBezTo>
                    <a:pt x="0" y="0"/>
                    <a:pt x="0" y="0"/>
                    <a:pt x="0" y="0"/>
                  </a:cubicBezTo>
                  <a:cubicBezTo>
                    <a:pt x="0" y="63"/>
                    <a:pt x="0" y="63"/>
                    <a:pt x="0" y="63"/>
                  </a:cubicBezTo>
                  <a:cubicBezTo>
                    <a:pt x="0" y="63"/>
                    <a:pt x="0" y="63"/>
                    <a:pt x="0" y="63"/>
                  </a:cubicBezTo>
                  <a:cubicBezTo>
                    <a:pt x="0" y="74"/>
                    <a:pt x="10" y="83"/>
                    <a:pt x="21" y="83"/>
                  </a:cubicBezTo>
                  <a:lnTo>
                    <a:pt x="47" y="83"/>
                  </a:lnTo>
                  <a:close/>
                </a:path>
              </a:pathLst>
            </a:custGeom>
            <a:solidFill>
              <a:srgbClr val="B0B0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80" name="Freeform 102"/>
            <p:cNvSpPr/>
            <p:nvPr/>
          </p:nvSpPr>
          <p:spPr bwMode="auto">
            <a:xfrm>
              <a:off x="2680840" y="4967242"/>
              <a:ext cx="144449" cy="442376"/>
            </a:xfrm>
            <a:custGeom>
              <a:avLst/>
              <a:gdLst>
                <a:gd name="T0" fmla="*/ 7 w 27"/>
                <a:gd name="T1" fmla="*/ 83 h 83"/>
                <a:gd name="T2" fmla="*/ 27 w 27"/>
                <a:gd name="T3" fmla="*/ 63 h 83"/>
                <a:gd name="T4" fmla="*/ 27 w 27"/>
                <a:gd name="T5" fmla="*/ 63 h 83"/>
                <a:gd name="T6" fmla="*/ 27 w 27"/>
                <a:gd name="T7" fmla="*/ 0 h 83"/>
                <a:gd name="T8" fmla="*/ 7 w 27"/>
                <a:gd name="T9" fmla="*/ 0 h 83"/>
                <a:gd name="T10" fmla="*/ 7 w 27"/>
                <a:gd name="T11" fmla="*/ 63 h 83"/>
                <a:gd name="T12" fmla="*/ 0 w 27"/>
                <a:gd name="T13" fmla="*/ 83 h 83"/>
                <a:gd name="T14" fmla="*/ 7 w 27"/>
                <a:gd name="T15" fmla="*/ 83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83">
                  <a:moveTo>
                    <a:pt x="7" y="83"/>
                  </a:moveTo>
                  <a:cubicBezTo>
                    <a:pt x="18" y="83"/>
                    <a:pt x="27" y="74"/>
                    <a:pt x="27" y="63"/>
                  </a:cubicBezTo>
                  <a:cubicBezTo>
                    <a:pt x="27" y="63"/>
                    <a:pt x="27" y="63"/>
                    <a:pt x="27" y="63"/>
                  </a:cubicBezTo>
                  <a:cubicBezTo>
                    <a:pt x="27" y="0"/>
                    <a:pt x="27" y="0"/>
                    <a:pt x="27" y="0"/>
                  </a:cubicBezTo>
                  <a:cubicBezTo>
                    <a:pt x="7" y="0"/>
                    <a:pt x="7" y="0"/>
                    <a:pt x="7" y="0"/>
                  </a:cubicBezTo>
                  <a:cubicBezTo>
                    <a:pt x="7" y="63"/>
                    <a:pt x="7" y="63"/>
                    <a:pt x="7" y="63"/>
                  </a:cubicBezTo>
                  <a:cubicBezTo>
                    <a:pt x="7" y="70"/>
                    <a:pt x="5" y="77"/>
                    <a:pt x="0" y="83"/>
                  </a:cubicBezTo>
                  <a:lnTo>
                    <a:pt x="7" y="83"/>
                  </a:lnTo>
                  <a:close/>
                </a:path>
              </a:pathLst>
            </a:custGeom>
            <a:solidFill>
              <a:srgbClr val="9696E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81" name="Rectangle 103"/>
            <p:cNvSpPr>
              <a:spLocks noChangeArrowheads="1"/>
            </p:cNvSpPr>
            <p:nvPr/>
          </p:nvSpPr>
          <p:spPr bwMode="auto">
            <a:xfrm>
              <a:off x="2466423" y="5084607"/>
              <a:ext cx="358866" cy="90281"/>
            </a:xfrm>
            <a:prstGeom prst="rect">
              <a:avLst/>
            </a:prstGeom>
            <a:solidFill>
              <a:srgbClr val="9696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cs typeface="+mn-ea"/>
                <a:sym typeface="+mn-lt"/>
              </a:endParaRPr>
            </a:p>
          </p:txBody>
        </p:sp>
        <p:sp>
          <p:nvSpPr>
            <p:cNvPr id="82" name="Rectangle 104"/>
            <p:cNvSpPr>
              <a:spLocks noChangeArrowheads="1"/>
            </p:cNvSpPr>
            <p:nvPr/>
          </p:nvSpPr>
          <p:spPr bwMode="auto">
            <a:xfrm>
              <a:off x="2466423" y="5073322"/>
              <a:ext cx="358866" cy="11285"/>
            </a:xfrm>
            <a:prstGeom prst="rect">
              <a:avLst/>
            </a:prstGeom>
            <a:solidFill>
              <a:srgbClr val="E4F2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cs typeface="+mn-ea"/>
                <a:sym typeface="+mn-lt"/>
              </a:endParaRPr>
            </a:p>
          </p:txBody>
        </p:sp>
        <p:sp>
          <p:nvSpPr>
            <p:cNvPr id="84" name="Oval 83"/>
            <p:cNvSpPr/>
            <p:nvPr/>
          </p:nvSpPr>
          <p:spPr>
            <a:xfrm>
              <a:off x="5432275" y="4707355"/>
              <a:ext cx="375487" cy="375487"/>
            </a:xfrm>
            <a:prstGeom prst="ellipse">
              <a:avLst/>
            </a:prstGeom>
            <a:solidFill>
              <a:schemeClr val="bg1"/>
            </a:solidFill>
            <a:ln w="19050">
              <a:gradFill>
                <a:gsLst>
                  <a:gs pos="0">
                    <a:schemeClr val="accent3"/>
                  </a:gs>
                  <a:gs pos="100000">
                    <a:schemeClr val="accent4"/>
                  </a:gs>
                </a:gsLst>
                <a:lin ang="5400000" scaled="1"/>
              </a:gradFill>
            </a:ln>
            <a:effectLst>
              <a:outerShdw blurRad="190500" dist="38100" dir="5400000" algn="t"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chorCtr="0" compatLnSpc="1"/>
            <a:lstStyle/>
            <a:p>
              <a:pPr algn="ctr"/>
              <a:r>
                <a:rPr lang="en-US" dirty="0">
                  <a:solidFill>
                    <a:schemeClr val="accent3"/>
                  </a:solidFill>
                  <a:cs typeface="+mn-ea"/>
                  <a:sym typeface="+mn-lt"/>
                </a:rPr>
                <a:t></a:t>
              </a:r>
              <a:endParaRPr lang="en-US" dirty="0">
                <a:solidFill>
                  <a:schemeClr val="accent3"/>
                </a:solidFill>
                <a:cs typeface="+mn-ea"/>
                <a:sym typeface="+mn-lt"/>
              </a:endParaRPr>
            </a:p>
          </p:txBody>
        </p:sp>
      </p:grpSp>
      <p:grpSp>
        <p:nvGrpSpPr>
          <p:cNvPr id="85" name="Group 84"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GrpSpPr/>
          <p:nvPr/>
        </p:nvGrpSpPr>
        <p:grpSpPr>
          <a:xfrm>
            <a:off x="4836965" y="2175425"/>
            <a:ext cx="810950" cy="686294"/>
            <a:chOff x="4461630" y="1967023"/>
            <a:chExt cx="1155556" cy="977929"/>
          </a:xfrm>
        </p:grpSpPr>
        <p:sp>
          <p:nvSpPr>
            <p:cNvPr id="86" name="Freeform 34"/>
            <p:cNvSpPr/>
            <p:nvPr/>
          </p:nvSpPr>
          <p:spPr bwMode="auto">
            <a:xfrm>
              <a:off x="4461630" y="2051172"/>
              <a:ext cx="1049515" cy="893780"/>
            </a:xfrm>
            <a:custGeom>
              <a:avLst/>
              <a:gdLst>
                <a:gd name="T0" fmla="*/ 196 w 196"/>
                <a:gd name="T1" fmla="*/ 27 h 167"/>
                <a:gd name="T2" fmla="*/ 169 w 196"/>
                <a:gd name="T3" fmla="*/ 0 h 167"/>
                <a:gd name="T4" fmla="*/ 27 w 196"/>
                <a:gd name="T5" fmla="*/ 0 h 167"/>
                <a:gd name="T6" fmla="*/ 0 w 196"/>
                <a:gd name="T7" fmla="*/ 27 h 167"/>
                <a:gd name="T8" fmla="*/ 0 w 196"/>
                <a:gd name="T9" fmla="*/ 117 h 167"/>
                <a:gd name="T10" fmla="*/ 27 w 196"/>
                <a:gd name="T11" fmla="*/ 144 h 167"/>
                <a:gd name="T12" fmla="*/ 69 w 196"/>
                <a:gd name="T13" fmla="*/ 144 h 167"/>
                <a:gd name="T14" fmla="*/ 87 w 196"/>
                <a:gd name="T15" fmla="*/ 154 h 167"/>
                <a:gd name="T16" fmla="*/ 95 w 196"/>
                <a:gd name="T17" fmla="*/ 166 h 167"/>
                <a:gd name="T18" fmla="*/ 98 w 196"/>
                <a:gd name="T19" fmla="*/ 167 h 167"/>
                <a:gd name="T20" fmla="*/ 101 w 196"/>
                <a:gd name="T21" fmla="*/ 166 h 167"/>
                <a:gd name="T22" fmla="*/ 109 w 196"/>
                <a:gd name="T23" fmla="*/ 154 h 167"/>
                <a:gd name="T24" fmla="*/ 127 w 196"/>
                <a:gd name="T25" fmla="*/ 144 h 167"/>
                <a:gd name="T26" fmla="*/ 169 w 196"/>
                <a:gd name="T27" fmla="*/ 144 h 167"/>
                <a:gd name="T28" fmla="*/ 196 w 196"/>
                <a:gd name="T29" fmla="*/ 117 h 167"/>
                <a:gd name="T30" fmla="*/ 196 w 196"/>
                <a:gd name="T31" fmla="*/ 2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6" h="167">
                  <a:moveTo>
                    <a:pt x="196" y="27"/>
                  </a:moveTo>
                  <a:cubicBezTo>
                    <a:pt x="196" y="12"/>
                    <a:pt x="184" y="0"/>
                    <a:pt x="169" y="0"/>
                  </a:cubicBezTo>
                  <a:cubicBezTo>
                    <a:pt x="27" y="0"/>
                    <a:pt x="27" y="0"/>
                    <a:pt x="27" y="0"/>
                  </a:cubicBezTo>
                  <a:cubicBezTo>
                    <a:pt x="12" y="0"/>
                    <a:pt x="0" y="12"/>
                    <a:pt x="0" y="27"/>
                  </a:cubicBezTo>
                  <a:cubicBezTo>
                    <a:pt x="0" y="117"/>
                    <a:pt x="0" y="117"/>
                    <a:pt x="0" y="117"/>
                  </a:cubicBezTo>
                  <a:cubicBezTo>
                    <a:pt x="0" y="132"/>
                    <a:pt x="12" y="144"/>
                    <a:pt x="27" y="144"/>
                  </a:cubicBezTo>
                  <a:cubicBezTo>
                    <a:pt x="69" y="144"/>
                    <a:pt x="69" y="144"/>
                    <a:pt x="69" y="144"/>
                  </a:cubicBezTo>
                  <a:cubicBezTo>
                    <a:pt x="76" y="144"/>
                    <a:pt x="83" y="148"/>
                    <a:pt x="87" y="154"/>
                  </a:cubicBezTo>
                  <a:cubicBezTo>
                    <a:pt x="95" y="166"/>
                    <a:pt x="95" y="166"/>
                    <a:pt x="95" y="166"/>
                  </a:cubicBezTo>
                  <a:cubicBezTo>
                    <a:pt x="96" y="167"/>
                    <a:pt x="97" y="167"/>
                    <a:pt x="98" y="167"/>
                  </a:cubicBezTo>
                  <a:cubicBezTo>
                    <a:pt x="99" y="167"/>
                    <a:pt x="100" y="167"/>
                    <a:pt x="101" y="166"/>
                  </a:cubicBezTo>
                  <a:cubicBezTo>
                    <a:pt x="109" y="154"/>
                    <a:pt x="109" y="154"/>
                    <a:pt x="109" y="154"/>
                  </a:cubicBezTo>
                  <a:cubicBezTo>
                    <a:pt x="113" y="148"/>
                    <a:pt x="120" y="144"/>
                    <a:pt x="127" y="144"/>
                  </a:cubicBezTo>
                  <a:cubicBezTo>
                    <a:pt x="169" y="144"/>
                    <a:pt x="169" y="144"/>
                    <a:pt x="169" y="144"/>
                  </a:cubicBezTo>
                  <a:cubicBezTo>
                    <a:pt x="184" y="144"/>
                    <a:pt x="196" y="132"/>
                    <a:pt x="196" y="117"/>
                  </a:cubicBezTo>
                  <a:lnTo>
                    <a:pt x="196" y="27"/>
                  </a:lnTo>
                  <a:close/>
                </a:path>
              </a:pathLst>
            </a:custGeom>
            <a:solidFill>
              <a:schemeClr val="bg1"/>
            </a:solidFill>
            <a:ln w="34925">
              <a:gradFill>
                <a:gsLst>
                  <a:gs pos="0">
                    <a:schemeClr val="accent3"/>
                  </a:gs>
                  <a:gs pos="100000">
                    <a:schemeClr val="accent4"/>
                  </a:gs>
                </a:gsLst>
                <a:lin ang="5400000" scaled="1"/>
              </a:gradFill>
            </a:ln>
            <a:effectLst>
              <a:outerShdw blurRad="190500" dist="38100" dir="5400000" algn="t"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lstStyle/>
            <a:p>
              <a:endParaRPr lang="id-ID">
                <a:solidFill>
                  <a:schemeClr val="lt1"/>
                </a:solidFill>
                <a:cs typeface="+mn-ea"/>
                <a:sym typeface="+mn-lt"/>
              </a:endParaRPr>
            </a:p>
          </p:txBody>
        </p:sp>
        <p:sp>
          <p:nvSpPr>
            <p:cNvPr id="87" name="Freeform 38"/>
            <p:cNvSpPr/>
            <p:nvPr/>
          </p:nvSpPr>
          <p:spPr bwMode="auto">
            <a:xfrm>
              <a:off x="4734729" y="2249790"/>
              <a:ext cx="498802" cy="422063"/>
            </a:xfrm>
            <a:custGeom>
              <a:avLst/>
              <a:gdLst>
                <a:gd name="T0" fmla="*/ 69 w 93"/>
                <a:gd name="T1" fmla="*/ 1 h 79"/>
                <a:gd name="T2" fmla="*/ 56 w 93"/>
                <a:gd name="T3" fmla="*/ 4 h 79"/>
                <a:gd name="T4" fmla="*/ 38 w 93"/>
                <a:gd name="T5" fmla="*/ 5 h 79"/>
                <a:gd name="T6" fmla="*/ 21 w 93"/>
                <a:gd name="T7" fmla="*/ 1 h 79"/>
                <a:gd name="T8" fmla="*/ 1 w 93"/>
                <a:gd name="T9" fmla="*/ 24 h 79"/>
                <a:gd name="T10" fmla="*/ 42 w 93"/>
                <a:gd name="T11" fmla="*/ 77 h 79"/>
                <a:gd name="T12" fmla="*/ 52 w 93"/>
                <a:gd name="T13" fmla="*/ 77 h 79"/>
                <a:gd name="T14" fmla="*/ 93 w 93"/>
                <a:gd name="T15" fmla="*/ 26 h 79"/>
                <a:gd name="T16" fmla="*/ 69 w 93"/>
                <a:gd name="T17" fmla="*/ 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79">
                  <a:moveTo>
                    <a:pt x="69" y="1"/>
                  </a:moveTo>
                  <a:cubicBezTo>
                    <a:pt x="64" y="1"/>
                    <a:pt x="60" y="2"/>
                    <a:pt x="56" y="4"/>
                  </a:cubicBezTo>
                  <a:cubicBezTo>
                    <a:pt x="51" y="8"/>
                    <a:pt x="44" y="8"/>
                    <a:pt x="38" y="5"/>
                  </a:cubicBezTo>
                  <a:cubicBezTo>
                    <a:pt x="33" y="2"/>
                    <a:pt x="27" y="0"/>
                    <a:pt x="21" y="1"/>
                  </a:cubicBezTo>
                  <a:cubicBezTo>
                    <a:pt x="10" y="3"/>
                    <a:pt x="2" y="13"/>
                    <a:pt x="1" y="24"/>
                  </a:cubicBezTo>
                  <a:cubicBezTo>
                    <a:pt x="0" y="48"/>
                    <a:pt x="31" y="70"/>
                    <a:pt x="42" y="77"/>
                  </a:cubicBezTo>
                  <a:cubicBezTo>
                    <a:pt x="45" y="79"/>
                    <a:pt x="49" y="79"/>
                    <a:pt x="52" y="77"/>
                  </a:cubicBezTo>
                  <a:cubicBezTo>
                    <a:pt x="63" y="70"/>
                    <a:pt x="92" y="49"/>
                    <a:pt x="93" y="26"/>
                  </a:cubicBezTo>
                  <a:cubicBezTo>
                    <a:pt x="93" y="13"/>
                    <a:pt x="82" y="1"/>
                    <a:pt x="69" y="1"/>
                  </a:cubicBezTo>
                  <a:close/>
                </a:path>
              </a:pathLst>
            </a:custGeom>
            <a:solidFill>
              <a:srgbClr val="B0B0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88" name="Oval 41"/>
            <p:cNvSpPr>
              <a:spLocks noChangeArrowheads="1"/>
            </p:cNvSpPr>
            <p:nvPr/>
          </p:nvSpPr>
          <p:spPr bwMode="auto">
            <a:xfrm>
              <a:off x="5296689" y="1967023"/>
              <a:ext cx="320497" cy="320497"/>
            </a:xfrm>
            <a:prstGeom prst="ellipse">
              <a:avLst/>
            </a:prstGeom>
            <a:gradFill flip="none" rotWithShape="1">
              <a:gsLst>
                <a:gs pos="0">
                  <a:schemeClr val="accent3"/>
                </a:gs>
                <a:gs pos="100000">
                  <a:schemeClr val="accent4"/>
                </a:gs>
              </a:gsLst>
              <a:lin ang="2700000" scaled="1"/>
              <a:tileRect/>
            </a:gradFill>
            <a:ln>
              <a:noFill/>
            </a:ln>
            <a:effectLst>
              <a:outerShdw blurRad="190500" dist="63500" dir="5400000" sx="99000" sy="99000" algn="t" rotWithShape="0">
                <a:prstClr val="black">
                  <a:alpha val="20000"/>
                </a:prstClr>
              </a:outerShdw>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a:solidFill>
                  <a:schemeClr val="lt1"/>
                </a:solidFill>
                <a:cs typeface="+mn-ea"/>
                <a:sym typeface="+mn-lt"/>
              </a:endParaRPr>
            </a:p>
          </p:txBody>
        </p:sp>
        <p:sp>
          <p:nvSpPr>
            <p:cNvPr id="89" name="Rectangle 42"/>
            <p:cNvSpPr>
              <a:spLocks noChangeArrowheads="1"/>
            </p:cNvSpPr>
            <p:nvPr/>
          </p:nvSpPr>
          <p:spPr bwMode="auto">
            <a:xfrm>
              <a:off x="5416311" y="2046019"/>
              <a:ext cx="123346" cy="241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id-ID" altLang="id-ID" sz="1100" b="1" i="0" u="none" strike="noStrike" cap="none" normalizeH="0" baseline="0" dirty="0">
                  <a:ln>
                    <a:noFill/>
                  </a:ln>
                  <a:solidFill>
                    <a:srgbClr val="FFFFFF"/>
                  </a:solidFill>
                  <a:effectLst/>
                  <a:latin typeface="+mn-lt"/>
                  <a:cs typeface="+mn-ea"/>
                  <a:sym typeface="+mn-lt"/>
                </a:rPr>
                <a:t>3</a:t>
              </a:r>
              <a:endParaRPr kumimoji="0" lang="id-ID" altLang="id-ID" sz="2800" b="0" i="0" u="none" strike="noStrike" cap="none" normalizeH="0" baseline="0" dirty="0">
                <a:ln>
                  <a:noFill/>
                </a:ln>
                <a:solidFill>
                  <a:schemeClr val="tx1"/>
                </a:solidFill>
                <a:effectLst/>
                <a:latin typeface="+mn-lt"/>
                <a:cs typeface="+mn-ea"/>
                <a:sym typeface="+mn-lt"/>
              </a:endParaRPr>
            </a:p>
          </p:txBody>
        </p:sp>
      </p:grpSp>
      <p:grpSp>
        <p:nvGrpSpPr>
          <p:cNvPr id="90" name="Group 89"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GrpSpPr/>
          <p:nvPr/>
        </p:nvGrpSpPr>
        <p:grpSpPr>
          <a:xfrm>
            <a:off x="2739888" y="1228430"/>
            <a:ext cx="750788" cy="652582"/>
            <a:chOff x="2441596" y="1640395"/>
            <a:chExt cx="1069828" cy="929892"/>
          </a:xfrm>
        </p:grpSpPr>
        <p:grpSp>
          <p:nvGrpSpPr>
            <p:cNvPr id="91" name="Group 90"/>
            <p:cNvGrpSpPr/>
            <p:nvPr/>
          </p:nvGrpSpPr>
          <p:grpSpPr>
            <a:xfrm>
              <a:off x="2441596" y="1676507"/>
              <a:ext cx="1047258" cy="893780"/>
              <a:chOff x="2441596" y="1676507"/>
              <a:chExt cx="1047258" cy="893780"/>
            </a:xfrm>
          </p:grpSpPr>
          <p:sp>
            <p:nvSpPr>
              <p:cNvPr id="94" name="Freeform 32"/>
              <p:cNvSpPr/>
              <p:nvPr/>
            </p:nvSpPr>
            <p:spPr bwMode="auto">
              <a:xfrm>
                <a:off x="2441596" y="1676507"/>
                <a:ext cx="1047258" cy="893780"/>
              </a:xfrm>
              <a:custGeom>
                <a:avLst/>
                <a:gdLst>
                  <a:gd name="T0" fmla="*/ 196 w 196"/>
                  <a:gd name="T1" fmla="*/ 27 h 167"/>
                  <a:gd name="T2" fmla="*/ 169 w 196"/>
                  <a:gd name="T3" fmla="*/ 0 h 167"/>
                  <a:gd name="T4" fmla="*/ 27 w 196"/>
                  <a:gd name="T5" fmla="*/ 0 h 167"/>
                  <a:gd name="T6" fmla="*/ 0 w 196"/>
                  <a:gd name="T7" fmla="*/ 27 h 167"/>
                  <a:gd name="T8" fmla="*/ 0 w 196"/>
                  <a:gd name="T9" fmla="*/ 117 h 167"/>
                  <a:gd name="T10" fmla="*/ 27 w 196"/>
                  <a:gd name="T11" fmla="*/ 144 h 167"/>
                  <a:gd name="T12" fmla="*/ 69 w 196"/>
                  <a:gd name="T13" fmla="*/ 144 h 167"/>
                  <a:gd name="T14" fmla="*/ 87 w 196"/>
                  <a:gd name="T15" fmla="*/ 154 h 167"/>
                  <a:gd name="T16" fmla="*/ 95 w 196"/>
                  <a:gd name="T17" fmla="*/ 166 h 167"/>
                  <a:gd name="T18" fmla="*/ 98 w 196"/>
                  <a:gd name="T19" fmla="*/ 167 h 167"/>
                  <a:gd name="T20" fmla="*/ 101 w 196"/>
                  <a:gd name="T21" fmla="*/ 166 h 167"/>
                  <a:gd name="T22" fmla="*/ 109 w 196"/>
                  <a:gd name="T23" fmla="*/ 154 h 167"/>
                  <a:gd name="T24" fmla="*/ 127 w 196"/>
                  <a:gd name="T25" fmla="*/ 144 h 167"/>
                  <a:gd name="T26" fmla="*/ 169 w 196"/>
                  <a:gd name="T27" fmla="*/ 144 h 167"/>
                  <a:gd name="T28" fmla="*/ 196 w 196"/>
                  <a:gd name="T29" fmla="*/ 117 h 167"/>
                  <a:gd name="T30" fmla="*/ 196 w 196"/>
                  <a:gd name="T31" fmla="*/ 2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6" h="167">
                    <a:moveTo>
                      <a:pt x="196" y="27"/>
                    </a:moveTo>
                    <a:cubicBezTo>
                      <a:pt x="196" y="12"/>
                      <a:pt x="184" y="0"/>
                      <a:pt x="169" y="0"/>
                    </a:cubicBezTo>
                    <a:cubicBezTo>
                      <a:pt x="27" y="0"/>
                      <a:pt x="27" y="0"/>
                      <a:pt x="27" y="0"/>
                    </a:cubicBezTo>
                    <a:cubicBezTo>
                      <a:pt x="12" y="0"/>
                      <a:pt x="0" y="12"/>
                      <a:pt x="0" y="27"/>
                    </a:cubicBezTo>
                    <a:cubicBezTo>
                      <a:pt x="0" y="117"/>
                      <a:pt x="0" y="117"/>
                      <a:pt x="0" y="117"/>
                    </a:cubicBezTo>
                    <a:cubicBezTo>
                      <a:pt x="0" y="132"/>
                      <a:pt x="12" y="144"/>
                      <a:pt x="27" y="144"/>
                    </a:cubicBezTo>
                    <a:cubicBezTo>
                      <a:pt x="69" y="144"/>
                      <a:pt x="69" y="144"/>
                      <a:pt x="69" y="144"/>
                    </a:cubicBezTo>
                    <a:cubicBezTo>
                      <a:pt x="76" y="144"/>
                      <a:pt x="83" y="148"/>
                      <a:pt x="87" y="154"/>
                    </a:cubicBezTo>
                    <a:cubicBezTo>
                      <a:pt x="95" y="166"/>
                      <a:pt x="95" y="166"/>
                      <a:pt x="95" y="166"/>
                    </a:cubicBezTo>
                    <a:cubicBezTo>
                      <a:pt x="96" y="166"/>
                      <a:pt x="97" y="167"/>
                      <a:pt x="98" y="167"/>
                    </a:cubicBezTo>
                    <a:cubicBezTo>
                      <a:pt x="99" y="167"/>
                      <a:pt x="100" y="166"/>
                      <a:pt x="101" y="166"/>
                    </a:cubicBezTo>
                    <a:cubicBezTo>
                      <a:pt x="109" y="154"/>
                      <a:pt x="109" y="154"/>
                      <a:pt x="109" y="154"/>
                    </a:cubicBezTo>
                    <a:cubicBezTo>
                      <a:pt x="113" y="148"/>
                      <a:pt x="120" y="144"/>
                      <a:pt x="127" y="144"/>
                    </a:cubicBezTo>
                    <a:cubicBezTo>
                      <a:pt x="169" y="144"/>
                      <a:pt x="169" y="144"/>
                      <a:pt x="169" y="144"/>
                    </a:cubicBezTo>
                    <a:cubicBezTo>
                      <a:pt x="184" y="144"/>
                      <a:pt x="196" y="132"/>
                      <a:pt x="196" y="117"/>
                    </a:cubicBezTo>
                    <a:lnTo>
                      <a:pt x="196" y="27"/>
                    </a:lnTo>
                    <a:close/>
                  </a:path>
                </a:pathLst>
              </a:custGeom>
              <a:solidFill>
                <a:srgbClr val="4D4CA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95" name="Oval 35"/>
              <p:cNvSpPr>
                <a:spLocks noChangeArrowheads="1"/>
              </p:cNvSpPr>
              <p:nvPr/>
            </p:nvSpPr>
            <p:spPr bwMode="auto">
              <a:xfrm>
                <a:off x="2852374" y="1805157"/>
                <a:ext cx="225702" cy="218931"/>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96" name="Freeform 36"/>
              <p:cNvSpPr/>
              <p:nvPr/>
            </p:nvSpPr>
            <p:spPr bwMode="auto">
              <a:xfrm>
                <a:off x="2755322" y="2089542"/>
                <a:ext cx="424320" cy="230216"/>
              </a:xfrm>
              <a:custGeom>
                <a:avLst/>
                <a:gdLst>
                  <a:gd name="T0" fmla="*/ 72 w 79"/>
                  <a:gd name="T1" fmla="*/ 43 h 43"/>
                  <a:gd name="T2" fmla="*/ 78 w 79"/>
                  <a:gd name="T3" fmla="*/ 36 h 43"/>
                  <a:gd name="T4" fmla="*/ 39 w 79"/>
                  <a:gd name="T5" fmla="*/ 0 h 43"/>
                  <a:gd name="T6" fmla="*/ 1 w 79"/>
                  <a:gd name="T7" fmla="*/ 36 h 43"/>
                  <a:gd name="T8" fmla="*/ 7 w 79"/>
                  <a:gd name="T9" fmla="*/ 43 h 43"/>
                  <a:gd name="T10" fmla="*/ 72 w 79"/>
                  <a:gd name="T11" fmla="*/ 43 h 43"/>
                </a:gdLst>
                <a:ahLst/>
                <a:cxnLst>
                  <a:cxn ang="0">
                    <a:pos x="T0" y="T1"/>
                  </a:cxn>
                  <a:cxn ang="0">
                    <a:pos x="T2" y="T3"/>
                  </a:cxn>
                  <a:cxn ang="0">
                    <a:pos x="T4" y="T5"/>
                  </a:cxn>
                  <a:cxn ang="0">
                    <a:pos x="T6" y="T7"/>
                  </a:cxn>
                  <a:cxn ang="0">
                    <a:pos x="T8" y="T9"/>
                  </a:cxn>
                  <a:cxn ang="0">
                    <a:pos x="T10" y="T11"/>
                  </a:cxn>
                </a:cxnLst>
                <a:rect l="0" t="0" r="r" b="b"/>
                <a:pathLst>
                  <a:path w="79" h="43">
                    <a:moveTo>
                      <a:pt x="72" y="43"/>
                    </a:moveTo>
                    <a:cubicBezTo>
                      <a:pt x="76" y="43"/>
                      <a:pt x="79" y="40"/>
                      <a:pt x="78" y="36"/>
                    </a:cubicBezTo>
                    <a:cubicBezTo>
                      <a:pt x="74" y="16"/>
                      <a:pt x="58" y="0"/>
                      <a:pt x="39" y="0"/>
                    </a:cubicBezTo>
                    <a:cubicBezTo>
                      <a:pt x="20" y="0"/>
                      <a:pt x="4" y="16"/>
                      <a:pt x="1" y="36"/>
                    </a:cubicBezTo>
                    <a:cubicBezTo>
                      <a:pt x="0" y="40"/>
                      <a:pt x="3" y="43"/>
                      <a:pt x="7" y="43"/>
                    </a:cubicBezTo>
                    <a:lnTo>
                      <a:pt x="72" y="4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grpSp>
        <p:sp>
          <p:nvSpPr>
            <p:cNvPr id="92" name="Oval 39"/>
            <p:cNvSpPr>
              <a:spLocks noChangeArrowheads="1"/>
            </p:cNvSpPr>
            <p:nvPr/>
          </p:nvSpPr>
          <p:spPr bwMode="auto">
            <a:xfrm>
              <a:off x="3188670" y="1640395"/>
              <a:ext cx="322754" cy="320497"/>
            </a:xfrm>
            <a:prstGeom prst="ellipse">
              <a:avLst/>
            </a:prstGeom>
            <a:gradFill flip="none" rotWithShape="1">
              <a:gsLst>
                <a:gs pos="0">
                  <a:schemeClr val="accent3"/>
                </a:gs>
                <a:gs pos="100000">
                  <a:schemeClr val="accent4"/>
                </a:gs>
              </a:gsLst>
              <a:lin ang="2700000" scaled="1"/>
              <a:tileRect/>
            </a:gradFill>
            <a:ln>
              <a:noFill/>
            </a:ln>
            <a:effectLst>
              <a:outerShdw blurRad="190500" dist="63500" dir="5400000" sx="99000" sy="99000" algn="t" rotWithShape="0">
                <a:prstClr val="black">
                  <a:alpha val="20000"/>
                </a:prstClr>
              </a:outerShdw>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a:solidFill>
                  <a:schemeClr val="lt1"/>
                </a:solidFill>
                <a:cs typeface="+mn-ea"/>
                <a:sym typeface="+mn-lt"/>
              </a:endParaRPr>
            </a:p>
          </p:txBody>
        </p:sp>
        <p:sp>
          <p:nvSpPr>
            <p:cNvPr id="93" name="Rectangle 40"/>
            <p:cNvSpPr>
              <a:spLocks noChangeArrowheads="1"/>
            </p:cNvSpPr>
            <p:nvPr/>
          </p:nvSpPr>
          <p:spPr bwMode="auto">
            <a:xfrm>
              <a:off x="3317320" y="1717132"/>
              <a:ext cx="123346" cy="241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id-ID" altLang="id-ID" sz="1100" b="1" i="0" u="none" strike="noStrike" cap="none" normalizeH="0" baseline="0" dirty="0">
                  <a:ln>
                    <a:noFill/>
                  </a:ln>
                  <a:solidFill>
                    <a:srgbClr val="FFFFFF"/>
                  </a:solidFill>
                  <a:effectLst/>
                  <a:latin typeface="+mn-lt"/>
                  <a:cs typeface="+mn-ea"/>
                  <a:sym typeface="+mn-lt"/>
                </a:rPr>
                <a:t>1</a:t>
              </a:r>
              <a:endParaRPr kumimoji="0" lang="id-ID" altLang="id-ID" sz="2800" b="0" i="0" u="none" strike="noStrike" cap="none" normalizeH="0" baseline="0" dirty="0">
                <a:ln>
                  <a:noFill/>
                </a:ln>
                <a:solidFill>
                  <a:schemeClr val="tx1"/>
                </a:solidFill>
                <a:effectLst/>
                <a:latin typeface="+mn-lt"/>
                <a:cs typeface="+mn-ea"/>
                <a:sym typeface="+mn-lt"/>
              </a:endParaRPr>
            </a:p>
          </p:txBody>
        </p:sp>
      </p:grpSp>
      <p:grpSp>
        <p:nvGrpSpPr>
          <p:cNvPr id="97" name="Group 96"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GrpSpPr/>
          <p:nvPr/>
        </p:nvGrpSpPr>
        <p:grpSpPr>
          <a:xfrm>
            <a:off x="3424339" y="2290689"/>
            <a:ext cx="761876" cy="655752"/>
            <a:chOff x="3188670" y="2683138"/>
            <a:chExt cx="1085627" cy="934406"/>
          </a:xfrm>
        </p:grpSpPr>
        <p:sp>
          <p:nvSpPr>
            <p:cNvPr id="98" name="Freeform 33"/>
            <p:cNvSpPr/>
            <p:nvPr/>
          </p:nvSpPr>
          <p:spPr bwMode="auto">
            <a:xfrm>
              <a:off x="3188670" y="2719250"/>
              <a:ext cx="1049515" cy="898294"/>
            </a:xfrm>
            <a:custGeom>
              <a:avLst/>
              <a:gdLst>
                <a:gd name="T0" fmla="*/ 196 w 196"/>
                <a:gd name="T1" fmla="*/ 27 h 168"/>
                <a:gd name="T2" fmla="*/ 169 w 196"/>
                <a:gd name="T3" fmla="*/ 0 h 168"/>
                <a:gd name="T4" fmla="*/ 27 w 196"/>
                <a:gd name="T5" fmla="*/ 0 h 168"/>
                <a:gd name="T6" fmla="*/ 0 w 196"/>
                <a:gd name="T7" fmla="*/ 27 h 168"/>
                <a:gd name="T8" fmla="*/ 0 w 196"/>
                <a:gd name="T9" fmla="*/ 118 h 168"/>
                <a:gd name="T10" fmla="*/ 27 w 196"/>
                <a:gd name="T11" fmla="*/ 145 h 168"/>
                <a:gd name="T12" fmla="*/ 69 w 196"/>
                <a:gd name="T13" fmla="*/ 145 h 168"/>
                <a:gd name="T14" fmla="*/ 87 w 196"/>
                <a:gd name="T15" fmla="*/ 154 h 168"/>
                <a:gd name="T16" fmla="*/ 95 w 196"/>
                <a:gd name="T17" fmla="*/ 166 h 168"/>
                <a:gd name="T18" fmla="*/ 98 w 196"/>
                <a:gd name="T19" fmla="*/ 168 h 168"/>
                <a:gd name="T20" fmla="*/ 100 w 196"/>
                <a:gd name="T21" fmla="*/ 166 h 168"/>
                <a:gd name="T22" fmla="*/ 109 w 196"/>
                <a:gd name="T23" fmla="*/ 154 h 168"/>
                <a:gd name="T24" fmla="*/ 127 w 196"/>
                <a:gd name="T25" fmla="*/ 145 h 168"/>
                <a:gd name="T26" fmla="*/ 169 w 196"/>
                <a:gd name="T27" fmla="*/ 145 h 168"/>
                <a:gd name="T28" fmla="*/ 196 w 196"/>
                <a:gd name="T29" fmla="*/ 118 h 168"/>
                <a:gd name="T30" fmla="*/ 196 w 196"/>
                <a:gd name="T31" fmla="*/ 2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6" h="168">
                  <a:moveTo>
                    <a:pt x="196" y="27"/>
                  </a:moveTo>
                  <a:cubicBezTo>
                    <a:pt x="196" y="12"/>
                    <a:pt x="184" y="0"/>
                    <a:pt x="169" y="0"/>
                  </a:cubicBezTo>
                  <a:cubicBezTo>
                    <a:pt x="27" y="0"/>
                    <a:pt x="27" y="0"/>
                    <a:pt x="27" y="0"/>
                  </a:cubicBezTo>
                  <a:cubicBezTo>
                    <a:pt x="12" y="0"/>
                    <a:pt x="0" y="12"/>
                    <a:pt x="0" y="27"/>
                  </a:cubicBezTo>
                  <a:cubicBezTo>
                    <a:pt x="0" y="118"/>
                    <a:pt x="0" y="118"/>
                    <a:pt x="0" y="118"/>
                  </a:cubicBezTo>
                  <a:cubicBezTo>
                    <a:pt x="0" y="133"/>
                    <a:pt x="12" y="145"/>
                    <a:pt x="27" y="145"/>
                  </a:cubicBezTo>
                  <a:cubicBezTo>
                    <a:pt x="69" y="145"/>
                    <a:pt x="69" y="145"/>
                    <a:pt x="69" y="145"/>
                  </a:cubicBezTo>
                  <a:cubicBezTo>
                    <a:pt x="76" y="145"/>
                    <a:pt x="83" y="148"/>
                    <a:pt x="87" y="154"/>
                  </a:cubicBezTo>
                  <a:cubicBezTo>
                    <a:pt x="95" y="166"/>
                    <a:pt x="95" y="166"/>
                    <a:pt x="95" y="166"/>
                  </a:cubicBezTo>
                  <a:cubicBezTo>
                    <a:pt x="95" y="167"/>
                    <a:pt x="96" y="168"/>
                    <a:pt x="98" y="168"/>
                  </a:cubicBezTo>
                  <a:cubicBezTo>
                    <a:pt x="99" y="168"/>
                    <a:pt x="100" y="167"/>
                    <a:pt x="100" y="166"/>
                  </a:cubicBezTo>
                  <a:cubicBezTo>
                    <a:pt x="109" y="154"/>
                    <a:pt x="109" y="154"/>
                    <a:pt x="109" y="154"/>
                  </a:cubicBezTo>
                  <a:cubicBezTo>
                    <a:pt x="113" y="148"/>
                    <a:pt x="119" y="145"/>
                    <a:pt x="127" y="145"/>
                  </a:cubicBezTo>
                  <a:cubicBezTo>
                    <a:pt x="169" y="145"/>
                    <a:pt x="169" y="145"/>
                    <a:pt x="169" y="145"/>
                  </a:cubicBezTo>
                  <a:cubicBezTo>
                    <a:pt x="184" y="145"/>
                    <a:pt x="196" y="133"/>
                    <a:pt x="196" y="118"/>
                  </a:cubicBezTo>
                  <a:lnTo>
                    <a:pt x="196" y="27"/>
                  </a:lnTo>
                  <a:close/>
                </a:path>
              </a:pathLst>
            </a:custGeom>
            <a:solidFill>
              <a:srgbClr val="4D4CA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99" name="Freeform 37"/>
            <p:cNvSpPr/>
            <p:nvPr/>
          </p:nvSpPr>
          <p:spPr bwMode="auto">
            <a:xfrm>
              <a:off x="3633303" y="2870471"/>
              <a:ext cx="309212" cy="458175"/>
            </a:xfrm>
            <a:custGeom>
              <a:avLst/>
              <a:gdLst>
                <a:gd name="T0" fmla="*/ 56 w 58"/>
                <a:gd name="T1" fmla="*/ 42 h 86"/>
                <a:gd name="T2" fmla="*/ 45 w 58"/>
                <a:gd name="T3" fmla="*/ 28 h 86"/>
                <a:gd name="T4" fmla="*/ 33 w 58"/>
                <a:gd name="T5" fmla="*/ 28 h 86"/>
                <a:gd name="T6" fmla="*/ 29 w 58"/>
                <a:gd name="T7" fmla="*/ 23 h 86"/>
                <a:gd name="T8" fmla="*/ 36 w 58"/>
                <a:gd name="T9" fmla="*/ 10 h 86"/>
                <a:gd name="T10" fmla="*/ 30 w 58"/>
                <a:gd name="T11" fmla="*/ 0 h 86"/>
                <a:gd name="T12" fmla="*/ 20 w 58"/>
                <a:gd name="T13" fmla="*/ 6 h 86"/>
                <a:gd name="T14" fmla="*/ 9 w 58"/>
                <a:gd name="T15" fmla="*/ 26 h 86"/>
                <a:gd name="T16" fmla="*/ 6 w 58"/>
                <a:gd name="T17" fmla="*/ 28 h 86"/>
                <a:gd name="T18" fmla="*/ 0 w 58"/>
                <a:gd name="T19" fmla="*/ 34 h 86"/>
                <a:gd name="T20" fmla="*/ 0 w 58"/>
                <a:gd name="T21" fmla="*/ 80 h 86"/>
                <a:gd name="T22" fmla="*/ 6 w 58"/>
                <a:gd name="T23" fmla="*/ 86 h 86"/>
                <a:gd name="T24" fmla="*/ 40 w 58"/>
                <a:gd name="T25" fmla="*/ 86 h 86"/>
                <a:gd name="T26" fmla="*/ 48 w 58"/>
                <a:gd name="T27" fmla="*/ 79 h 86"/>
                <a:gd name="T28" fmla="*/ 56 w 58"/>
                <a:gd name="T29" fmla="*/ 4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86">
                  <a:moveTo>
                    <a:pt x="56" y="42"/>
                  </a:moveTo>
                  <a:cubicBezTo>
                    <a:pt x="58" y="35"/>
                    <a:pt x="53" y="28"/>
                    <a:pt x="45" y="28"/>
                  </a:cubicBezTo>
                  <a:cubicBezTo>
                    <a:pt x="33" y="28"/>
                    <a:pt x="33" y="28"/>
                    <a:pt x="33" y="28"/>
                  </a:cubicBezTo>
                  <a:cubicBezTo>
                    <a:pt x="30" y="28"/>
                    <a:pt x="28" y="25"/>
                    <a:pt x="29" y="23"/>
                  </a:cubicBezTo>
                  <a:cubicBezTo>
                    <a:pt x="36" y="10"/>
                    <a:pt x="36" y="10"/>
                    <a:pt x="36" y="10"/>
                  </a:cubicBezTo>
                  <a:cubicBezTo>
                    <a:pt x="38" y="5"/>
                    <a:pt x="35" y="0"/>
                    <a:pt x="30" y="0"/>
                  </a:cubicBezTo>
                  <a:cubicBezTo>
                    <a:pt x="26" y="0"/>
                    <a:pt x="22" y="2"/>
                    <a:pt x="20" y="6"/>
                  </a:cubicBezTo>
                  <a:cubicBezTo>
                    <a:pt x="9" y="26"/>
                    <a:pt x="9" y="26"/>
                    <a:pt x="9" y="26"/>
                  </a:cubicBezTo>
                  <a:cubicBezTo>
                    <a:pt x="8" y="27"/>
                    <a:pt x="7" y="28"/>
                    <a:pt x="6" y="28"/>
                  </a:cubicBezTo>
                  <a:cubicBezTo>
                    <a:pt x="3" y="28"/>
                    <a:pt x="0" y="31"/>
                    <a:pt x="0" y="34"/>
                  </a:cubicBezTo>
                  <a:cubicBezTo>
                    <a:pt x="0" y="80"/>
                    <a:pt x="0" y="80"/>
                    <a:pt x="0" y="80"/>
                  </a:cubicBezTo>
                  <a:cubicBezTo>
                    <a:pt x="0" y="83"/>
                    <a:pt x="3" y="86"/>
                    <a:pt x="6" y="86"/>
                  </a:cubicBezTo>
                  <a:cubicBezTo>
                    <a:pt x="40" y="86"/>
                    <a:pt x="40" y="86"/>
                    <a:pt x="40" y="86"/>
                  </a:cubicBezTo>
                  <a:cubicBezTo>
                    <a:pt x="44" y="86"/>
                    <a:pt x="47" y="83"/>
                    <a:pt x="48" y="79"/>
                  </a:cubicBezTo>
                  <a:lnTo>
                    <a:pt x="56" y="4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100" name="Oval 43"/>
            <p:cNvSpPr>
              <a:spLocks noChangeArrowheads="1"/>
            </p:cNvSpPr>
            <p:nvPr/>
          </p:nvSpPr>
          <p:spPr bwMode="auto">
            <a:xfrm>
              <a:off x="3953800" y="2683138"/>
              <a:ext cx="320497" cy="320497"/>
            </a:xfrm>
            <a:prstGeom prst="ellipse">
              <a:avLst/>
            </a:prstGeom>
            <a:gradFill flip="none" rotWithShape="1">
              <a:gsLst>
                <a:gs pos="0">
                  <a:schemeClr val="accent3"/>
                </a:gs>
                <a:gs pos="100000">
                  <a:schemeClr val="accent4"/>
                </a:gs>
              </a:gsLst>
              <a:lin ang="2700000" scaled="1"/>
              <a:tileRect/>
            </a:gradFill>
            <a:ln>
              <a:noFill/>
            </a:ln>
            <a:effectLst>
              <a:outerShdw blurRad="190500" dist="63500" dir="5400000" sx="99000" sy="99000" algn="t" rotWithShape="0">
                <a:prstClr val="black">
                  <a:alpha val="20000"/>
                </a:prstClr>
              </a:outerShdw>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a:solidFill>
                  <a:schemeClr val="lt1"/>
                </a:solidFill>
                <a:cs typeface="+mn-ea"/>
                <a:sym typeface="+mn-lt"/>
              </a:endParaRPr>
            </a:p>
          </p:txBody>
        </p:sp>
        <p:sp>
          <p:nvSpPr>
            <p:cNvPr id="101" name="Rectangle 44"/>
            <p:cNvSpPr>
              <a:spLocks noChangeArrowheads="1"/>
            </p:cNvSpPr>
            <p:nvPr/>
          </p:nvSpPr>
          <p:spPr bwMode="auto">
            <a:xfrm>
              <a:off x="4059881" y="2766648"/>
              <a:ext cx="123346" cy="24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id-ID" altLang="id-ID" sz="1100" b="1" i="0" u="none" strike="noStrike" cap="none" normalizeH="0" baseline="0" dirty="0">
                  <a:ln>
                    <a:noFill/>
                  </a:ln>
                  <a:solidFill>
                    <a:srgbClr val="FFFFFF"/>
                  </a:solidFill>
                  <a:effectLst/>
                  <a:latin typeface="+mn-lt"/>
                  <a:cs typeface="+mn-ea"/>
                  <a:sym typeface="+mn-lt"/>
                </a:rPr>
                <a:t>4</a:t>
              </a:r>
              <a:endParaRPr kumimoji="0" lang="id-ID" altLang="id-ID" sz="2800" b="0" i="0" u="none" strike="noStrike" cap="none" normalizeH="0" baseline="0" dirty="0">
                <a:ln>
                  <a:noFill/>
                </a:ln>
                <a:solidFill>
                  <a:schemeClr val="tx1"/>
                </a:solidFill>
                <a:effectLst/>
                <a:latin typeface="+mn-lt"/>
                <a:cs typeface="+mn-ea"/>
                <a:sym typeface="+mn-lt"/>
              </a:endParaRPr>
            </a:p>
          </p:txBody>
        </p:sp>
        <p:sp>
          <p:nvSpPr>
            <p:cNvPr id="102" name="Freeform 54"/>
            <p:cNvSpPr/>
            <p:nvPr/>
          </p:nvSpPr>
          <p:spPr bwMode="auto">
            <a:xfrm>
              <a:off x="3434685" y="3019434"/>
              <a:ext cx="128650" cy="309212"/>
            </a:xfrm>
            <a:custGeom>
              <a:avLst/>
              <a:gdLst>
                <a:gd name="T0" fmla="*/ 18 w 24"/>
                <a:gd name="T1" fmla="*/ 58 h 58"/>
                <a:gd name="T2" fmla="*/ 7 w 24"/>
                <a:gd name="T3" fmla="*/ 58 h 58"/>
                <a:gd name="T4" fmla="*/ 0 w 24"/>
                <a:gd name="T5" fmla="*/ 51 h 58"/>
                <a:gd name="T6" fmla="*/ 0 w 24"/>
                <a:gd name="T7" fmla="*/ 7 h 58"/>
                <a:gd name="T8" fmla="*/ 7 w 24"/>
                <a:gd name="T9" fmla="*/ 0 h 58"/>
                <a:gd name="T10" fmla="*/ 18 w 24"/>
                <a:gd name="T11" fmla="*/ 0 h 58"/>
                <a:gd name="T12" fmla="*/ 24 w 24"/>
                <a:gd name="T13" fmla="*/ 7 h 58"/>
                <a:gd name="T14" fmla="*/ 24 w 24"/>
                <a:gd name="T15" fmla="*/ 51 h 58"/>
                <a:gd name="T16" fmla="*/ 18 w 24"/>
                <a:gd name="T1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58">
                  <a:moveTo>
                    <a:pt x="18" y="58"/>
                  </a:moveTo>
                  <a:cubicBezTo>
                    <a:pt x="7" y="58"/>
                    <a:pt x="7" y="58"/>
                    <a:pt x="7" y="58"/>
                  </a:cubicBezTo>
                  <a:cubicBezTo>
                    <a:pt x="4" y="58"/>
                    <a:pt x="0" y="55"/>
                    <a:pt x="0" y="51"/>
                  </a:cubicBezTo>
                  <a:cubicBezTo>
                    <a:pt x="0" y="7"/>
                    <a:pt x="0" y="7"/>
                    <a:pt x="0" y="7"/>
                  </a:cubicBezTo>
                  <a:cubicBezTo>
                    <a:pt x="0" y="3"/>
                    <a:pt x="4" y="0"/>
                    <a:pt x="7" y="0"/>
                  </a:cubicBezTo>
                  <a:cubicBezTo>
                    <a:pt x="18" y="0"/>
                    <a:pt x="18" y="0"/>
                    <a:pt x="18" y="0"/>
                  </a:cubicBezTo>
                  <a:cubicBezTo>
                    <a:pt x="21" y="0"/>
                    <a:pt x="24" y="3"/>
                    <a:pt x="24" y="7"/>
                  </a:cubicBezTo>
                  <a:cubicBezTo>
                    <a:pt x="24" y="51"/>
                    <a:pt x="24" y="51"/>
                    <a:pt x="24" y="51"/>
                  </a:cubicBezTo>
                  <a:cubicBezTo>
                    <a:pt x="24" y="55"/>
                    <a:pt x="21" y="58"/>
                    <a:pt x="18" y="5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grpSp>
      <p:sp>
        <p:nvSpPr>
          <p:cNvPr id="121" name="TextBox 120"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SpPr txBox="1"/>
          <p:nvPr>
            <p:custDataLst>
              <p:tags r:id="rId3"/>
            </p:custDataLst>
          </p:nvPr>
        </p:nvSpPr>
        <p:spPr>
          <a:xfrm>
            <a:off x="6851168" y="377928"/>
            <a:ext cx="3610294" cy="1938020"/>
          </a:xfrm>
          <a:prstGeom prst="rect">
            <a:avLst/>
          </a:prstGeom>
          <a:noFill/>
        </p:spPr>
        <p:txBody>
          <a:bodyPr wrap="square" rtlCol="0">
            <a:spAutoFit/>
          </a:bodyPr>
          <a:lstStyle/>
          <a:p>
            <a:pPr algn="ctr"/>
            <a:br>
              <a:rPr lang="en-US" altLang="zh-CN" sz="4000" b="1" dirty="0">
                <a:solidFill>
                  <a:schemeClr val="tx1">
                    <a:lumMod val="85000"/>
                    <a:lumOff val="15000"/>
                  </a:schemeClr>
                </a:solidFill>
                <a:latin typeface="等线" panose="02010600030101010101" charset="-122"/>
                <a:ea typeface="等线" panose="02010600030101010101" charset="-122"/>
                <a:cs typeface="+mn-ea"/>
                <a:sym typeface="+mn-lt"/>
              </a:rPr>
            </a:br>
            <a:r>
              <a:rPr lang="en-US" altLang="zh-CN" sz="4000" b="1" i="1" dirty="0">
                <a:gradFill>
                  <a:gsLst>
                    <a:gs pos="0">
                      <a:schemeClr val="accent1"/>
                    </a:gs>
                    <a:gs pos="100000">
                      <a:schemeClr val="accent2"/>
                    </a:gs>
                  </a:gsLst>
                  <a:lin ang="2700000" scaled="0"/>
                </a:gradFill>
                <a:latin typeface="等线" panose="02010600030101010101" charset="-122"/>
                <a:ea typeface="等线" panose="02010600030101010101" charset="-122"/>
                <a:cs typeface="+mn-ea"/>
                <a:sym typeface="+mn-lt"/>
              </a:rPr>
              <a:t>Key and difficult points</a:t>
            </a:r>
            <a:endParaRPr lang="en-US" altLang="zh-CN" sz="4000" b="1" i="1" dirty="0">
              <a:gradFill>
                <a:gsLst>
                  <a:gs pos="0">
                    <a:schemeClr val="accent1"/>
                  </a:gs>
                  <a:gs pos="100000">
                    <a:schemeClr val="accent2"/>
                  </a:gs>
                </a:gsLst>
                <a:lin ang="2700000" scaled="0"/>
              </a:gradFill>
              <a:latin typeface="等线" panose="02010600030101010101" charset="-122"/>
              <a:ea typeface="等线" panose="02010600030101010101" charset="-122"/>
              <a:cs typeface="+mn-ea"/>
              <a:sym typeface="+mn-lt"/>
            </a:endParaRPr>
          </a:p>
        </p:txBody>
      </p:sp>
      <p:pic>
        <p:nvPicPr>
          <p:cNvPr id="104" name="图片 103"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0032" y="317269"/>
            <a:ext cx="1622532" cy="1703659"/>
          </a:xfrm>
          <a:prstGeom prst="rect">
            <a:avLst/>
          </a:prstGeom>
        </p:spPr>
      </p:pic>
      <p:pic>
        <p:nvPicPr>
          <p:cNvPr id="105" name="图片 104"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83260" y="210550"/>
            <a:ext cx="1036063" cy="1036063"/>
          </a:xfrm>
          <a:prstGeom prst="rect">
            <a:avLst/>
          </a:prstGeom>
        </p:spPr>
      </p:pic>
      <p:pic>
        <p:nvPicPr>
          <p:cNvPr id="106" name="图片 105"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197" y="5074659"/>
            <a:ext cx="1004086" cy="735477"/>
          </a:xfrm>
          <a:prstGeom prst="rect">
            <a:avLst/>
          </a:prstGeom>
        </p:spPr>
      </p:pic>
      <p:sp>
        <p:nvSpPr>
          <p:cNvPr id="107" name="e7d195523061f1c0"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hidden="1"/>
          <p:cNvSpPr txBox="1"/>
          <p:nvPr/>
        </p:nvSpPr>
        <p:spPr>
          <a:xfrm>
            <a:off x="-355600" y="1803400"/>
            <a:ext cx="322909"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a:t>
            </a:r>
            <a:endParaRPr lang="zh-CN" altLang="en-US" sz="100"/>
          </a:p>
        </p:txBody>
      </p:sp>
      <p:sp>
        <p:nvSpPr>
          <p:cNvPr id="108" name="文本框 107"/>
          <p:cNvSpPr txBox="1"/>
          <p:nvPr/>
        </p:nvSpPr>
        <p:spPr>
          <a:xfrm>
            <a:off x="5766435" y="2664460"/>
            <a:ext cx="5337810" cy="1592580"/>
          </a:xfrm>
          <a:prstGeom prst="rect">
            <a:avLst/>
          </a:prstGeom>
          <a:noFill/>
        </p:spPr>
        <p:txBody>
          <a:bodyPr wrap="square" rtlCol="0">
            <a:noAutofit/>
          </a:bodyPr>
          <a:p>
            <a:pPr>
              <a:lnSpc>
                <a:spcPct val="150000"/>
              </a:lnSpc>
            </a:pPr>
            <a:r>
              <a:rPr lang="en-US" altLang="zh-CN" sz="3200" b="1">
                <a:solidFill>
                  <a:schemeClr val="bg1"/>
                </a:solidFill>
                <a:latin typeface="等线" panose="02010600030101010101" charset="-122"/>
                <a:ea typeface="等线" panose="02010600030101010101" charset="-122"/>
              </a:rPr>
              <a:t>1. Device scanning</a:t>
            </a:r>
            <a:endParaRPr lang="en-US" altLang="zh-CN" sz="3200" b="1">
              <a:solidFill>
                <a:schemeClr val="bg1"/>
              </a:solidFill>
              <a:latin typeface="等线" panose="02010600030101010101" charset="-122"/>
              <a:ea typeface="等线" panose="02010600030101010101" charset="-122"/>
            </a:endParaRPr>
          </a:p>
          <a:p>
            <a:pPr>
              <a:lnSpc>
                <a:spcPct val="150000"/>
              </a:lnSpc>
            </a:pPr>
            <a:r>
              <a:rPr lang="en-US" altLang="zh-CN" sz="3200" b="1">
                <a:solidFill>
                  <a:schemeClr val="bg1"/>
                </a:solidFill>
                <a:latin typeface="等线" panose="02010600030101010101" charset="-122"/>
                <a:ea typeface="等线" panose="02010600030101010101" charset="-122"/>
              </a:rPr>
              <a:t>2. Establishing a connection</a:t>
            </a:r>
            <a:endParaRPr lang="en-US" altLang="zh-CN" sz="3200" b="1">
              <a:solidFill>
                <a:schemeClr val="bg1"/>
              </a:solidFill>
              <a:latin typeface="等线" panose="02010600030101010101" charset="-122"/>
              <a:ea typeface="等线" panose="02010600030101010101" charset="-122"/>
            </a:endParaRPr>
          </a:p>
          <a:p>
            <a:pPr>
              <a:lnSpc>
                <a:spcPct val="150000"/>
              </a:lnSpc>
            </a:pPr>
            <a:r>
              <a:rPr lang="en-US" altLang="zh-CN" sz="3200" b="1">
                <a:solidFill>
                  <a:schemeClr val="bg1"/>
                </a:solidFill>
                <a:latin typeface="等线" panose="02010600030101010101" charset="-122"/>
                <a:ea typeface="等线" panose="02010600030101010101" charset="-122"/>
              </a:rPr>
              <a:t>3. Data transmission</a:t>
            </a:r>
            <a:endParaRPr lang="en-US" altLang="zh-CN" sz="3200" b="1">
              <a:solidFill>
                <a:schemeClr val="bg1"/>
              </a:solidFill>
              <a:latin typeface="等线" panose="02010600030101010101" charset="-122"/>
              <a:ea typeface="等线" panose="02010600030101010101" charset="-122"/>
            </a:endParaRPr>
          </a:p>
          <a:p>
            <a:pPr>
              <a:lnSpc>
                <a:spcPct val="150000"/>
              </a:lnSpc>
            </a:pPr>
            <a:r>
              <a:rPr lang="en-US" altLang="zh-CN" sz="3200" b="1">
                <a:solidFill>
                  <a:schemeClr val="bg1"/>
                </a:solidFill>
                <a:latin typeface="等线" panose="02010600030101010101" charset="-122"/>
                <a:ea typeface="等线" panose="02010600030101010101" charset="-122"/>
              </a:rPr>
              <a:t>4. Data processing</a:t>
            </a:r>
            <a:endParaRPr lang="en-US" altLang="zh-CN" sz="3200" b="1">
              <a:solidFill>
                <a:schemeClr val="bg1"/>
              </a:solidFill>
              <a:latin typeface="等线" panose="02010600030101010101" charset="-122"/>
              <a:ea typeface="等线" panose="0201060003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p:nvPr/>
        </p:nvSpPr>
        <p:spPr>
          <a:xfrm>
            <a:off x="6096000" y="-630555"/>
            <a:ext cx="6757670" cy="7279005"/>
          </a:xfrm>
          <a:prstGeom prst="ellipse">
            <a:avLst/>
          </a:prstGeom>
          <a:solidFill>
            <a:schemeClr val="accent6">
              <a:alpha val="68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3" name="椭圆 2"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p:nvPr/>
        </p:nvSpPr>
        <p:spPr>
          <a:xfrm>
            <a:off x="6707505" y="516890"/>
            <a:ext cx="5632450" cy="5481955"/>
          </a:xfrm>
          <a:prstGeom prst="ellipse">
            <a:avLst/>
          </a:prstGeom>
          <a:solidFill>
            <a:schemeClr val="accent5">
              <a:alpha val="79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6" name="Freeform: Shape 78"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p:nvPr/>
        </p:nvSpPr>
        <p:spPr>
          <a:xfrm>
            <a:off x="6162675" y="1701569"/>
            <a:ext cx="6029325" cy="5156430"/>
          </a:xfrm>
          <a:custGeom>
            <a:avLst/>
            <a:gdLst>
              <a:gd name="connsiteX0" fmla="*/ 4889646 w 6863283"/>
              <a:gd name="connsiteY0" fmla="*/ 777 h 5869652"/>
              <a:gd name="connsiteX1" fmla="*/ 6329151 w 6863283"/>
              <a:gd name="connsiteY1" fmla="*/ 305501 h 5869652"/>
              <a:gd name="connsiteX2" fmla="*/ 6817152 w 6863283"/>
              <a:gd name="connsiteY2" fmla="*/ 304283 h 5869652"/>
              <a:gd name="connsiteX3" fmla="*/ 6863283 w 6863283"/>
              <a:gd name="connsiteY3" fmla="*/ 298138 h 5869652"/>
              <a:gd name="connsiteX4" fmla="*/ 6863283 w 6863283"/>
              <a:gd name="connsiteY4" fmla="*/ 5869652 h 5869652"/>
              <a:gd name="connsiteX5" fmla="*/ 0 w 6863283"/>
              <a:gd name="connsiteY5" fmla="*/ 5869652 h 5869652"/>
              <a:gd name="connsiteX6" fmla="*/ 42660 w 6863283"/>
              <a:gd name="connsiteY6" fmla="*/ 5527482 h 5869652"/>
              <a:gd name="connsiteX7" fmla="*/ 974673 w 6863283"/>
              <a:gd name="connsiteY7" fmla="*/ 3999970 h 5869652"/>
              <a:gd name="connsiteX8" fmla="*/ 2395119 w 6863283"/>
              <a:gd name="connsiteY8" fmla="*/ 3680205 h 5869652"/>
              <a:gd name="connsiteX9" fmla="*/ 3406686 w 6863283"/>
              <a:gd name="connsiteY9" fmla="*/ 3921742 h 5869652"/>
              <a:gd name="connsiteX10" fmla="*/ 4357869 w 6863283"/>
              <a:gd name="connsiteY10" fmla="*/ 3002493 h 5869652"/>
              <a:gd name="connsiteX11" fmla="*/ 4039278 w 6863283"/>
              <a:gd name="connsiteY11" fmla="*/ 2399168 h 5869652"/>
              <a:gd name="connsiteX12" fmla="*/ 3760975 w 6863283"/>
              <a:gd name="connsiteY12" fmla="*/ 1093551 h 5869652"/>
              <a:gd name="connsiteX13" fmla="*/ 4546844 w 6863283"/>
              <a:gd name="connsiteY13" fmla="*/ 65683 h 5869652"/>
              <a:gd name="connsiteX14" fmla="*/ 4889646 w 6863283"/>
              <a:gd name="connsiteY14" fmla="*/ 777 h 586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63283" h="5869652">
                <a:moveTo>
                  <a:pt x="4889646" y="777"/>
                </a:moveTo>
                <a:cubicBezTo>
                  <a:pt x="5377612" y="-16445"/>
                  <a:pt x="5838736" y="258066"/>
                  <a:pt x="6329151" y="305501"/>
                </a:cubicBezTo>
                <a:cubicBezTo>
                  <a:pt x="6491688" y="321273"/>
                  <a:pt x="6654954" y="319464"/>
                  <a:pt x="6817152" y="304283"/>
                </a:cubicBezTo>
                <a:lnTo>
                  <a:pt x="6863283" y="298138"/>
                </a:lnTo>
                <a:lnTo>
                  <a:pt x="6863283" y="5869652"/>
                </a:lnTo>
                <a:lnTo>
                  <a:pt x="0" y="5869652"/>
                </a:lnTo>
                <a:lnTo>
                  <a:pt x="42660" y="5527482"/>
                </a:lnTo>
                <a:cubicBezTo>
                  <a:pt x="156123" y="4918769"/>
                  <a:pt x="456343" y="4347990"/>
                  <a:pt x="974673" y="3999970"/>
                </a:cubicBezTo>
                <a:cubicBezTo>
                  <a:pt x="1386944" y="3723235"/>
                  <a:pt x="1903920" y="3606750"/>
                  <a:pt x="2395119" y="3680205"/>
                </a:cubicBezTo>
                <a:cubicBezTo>
                  <a:pt x="2738368" y="3731516"/>
                  <a:pt x="3063683" y="3870617"/>
                  <a:pt x="3406686" y="3921742"/>
                </a:cubicBezTo>
                <a:cubicBezTo>
                  <a:pt x="4024378" y="4013948"/>
                  <a:pt x="4613912" y="3698968"/>
                  <a:pt x="4357869" y="3002493"/>
                </a:cubicBezTo>
                <a:cubicBezTo>
                  <a:pt x="4279320" y="2788717"/>
                  <a:pt x="4147957" y="2599171"/>
                  <a:pt x="4039278" y="2399168"/>
                </a:cubicBezTo>
                <a:cubicBezTo>
                  <a:pt x="3822897" y="2001225"/>
                  <a:pt x="3693142" y="1541357"/>
                  <a:pt x="3760975" y="1093551"/>
                </a:cubicBezTo>
                <a:cubicBezTo>
                  <a:pt x="3828808" y="645747"/>
                  <a:pt x="4120092" y="217816"/>
                  <a:pt x="4546844" y="65683"/>
                </a:cubicBezTo>
                <a:cubicBezTo>
                  <a:pt x="4663001" y="24261"/>
                  <a:pt x="4777038" y="4751"/>
                  <a:pt x="4889646" y="777"/>
                </a:cubicBezTo>
                <a:close/>
              </a:path>
            </a:pathLst>
          </a:custGeom>
          <a:gradFill>
            <a:gsLst>
              <a:gs pos="16000">
                <a:schemeClr val="accent6">
                  <a:alpha val="21000"/>
                </a:schemeClr>
              </a:gs>
              <a:gs pos="100000">
                <a:schemeClr val="bg1">
                  <a:alpha val="700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79"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p:nvPr/>
        </p:nvSpPr>
        <p:spPr>
          <a:xfrm>
            <a:off x="6471138" y="3369258"/>
            <a:ext cx="5720861" cy="3488741"/>
          </a:xfrm>
          <a:custGeom>
            <a:avLst/>
            <a:gdLst>
              <a:gd name="connsiteX0" fmla="*/ 5227202 w 5227202"/>
              <a:gd name="connsiteY0" fmla="*/ 0 h 3187694"/>
              <a:gd name="connsiteX1" fmla="*/ 5227202 w 5227202"/>
              <a:gd name="connsiteY1" fmla="*/ 3187694 h 3187694"/>
              <a:gd name="connsiteX2" fmla="*/ 0 w 5227202"/>
              <a:gd name="connsiteY2" fmla="*/ 3187694 h 3187694"/>
              <a:gd name="connsiteX3" fmla="*/ 9238 w 5227202"/>
              <a:gd name="connsiteY3" fmla="*/ 3171079 h 3187694"/>
              <a:gd name="connsiteX4" fmla="*/ 999604 w 5227202"/>
              <a:gd name="connsiteY4" fmla="*/ 2385361 h 3187694"/>
              <a:gd name="connsiteX5" fmla="*/ 3508692 w 5227202"/>
              <a:gd name="connsiteY5" fmla="*/ 2372090 h 3187694"/>
              <a:gd name="connsiteX6" fmla="*/ 5003645 w 5227202"/>
              <a:gd name="connsiteY6" fmla="*/ 345940 h 3187694"/>
              <a:gd name="connsiteX7" fmla="*/ 5121138 w 5227202"/>
              <a:gd name="connsiteY7" fmla="*/ 151990 h 318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27202" h="3187694">
                <a:moveTo>
                  <a:pt x="5227202" y="0"/>
                </a:moveTo>
                <a:lnTo>
                  <a:pt x="5227202" y="3187694"/>
                </a:lnTo>
                <a:lnTo>
                  <a:pt x="0" y="3187694"/>
                </a:lnTo>
                <a:lnTo>
                  <a:pt x="9238" y="3171079"/>
                </a:lnTo>
                <a:cubicBezTo>
                  <a:pt x="241446" y="2795115"/>
                  <a:pt x="584311" y="2511538"/>
                  <a:pt x="999604" y="2385361"/>
                </a:cubicBezTo>
                <a:cubicBezTo>
                  <a:pt x="1816327" y="2137318"/>
                  <a:pt x="2686002" y="2567896"/>
                  <a:pt x="3508692" y="2372090"/>
                </a:cubicBezTo>
                <a:cubicBezTo>
                  <a:pt x="4422630" y="2154677"/>
                  <a:pt x="4557634" y="1144080"/>
                  <a:pt x="5003645" y="345940"/>
                </a:cubicBezTo>
                <a:cubicBezTo>
                  <a:pt x="5040168" y="280609"/>
                  <a:pt x="5079542" y="215760"/>
                  <a:pt x="5121138" y="151990"/>
                </a:cubicBezTo>
                <a:close/>
              </a:path>
            </a:pathLst>
          </a:custGeom>
          <a:gradFill flip="none" rotWithShape="1">
            <a:gsLst>
              <a:gs pos="0">
                <a:schemeClr val="accent4">
                  <a:lumMod val="60000"/>
                  <a:lumOff val="40000"/>
                  <a:alpha val="0"/>
                </a:schemeClr>
              </a:gs>
              <a:gs pos="80000">
                <a:schemeClr val="accent4">
                  <a:alpha val="3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9" name="图片 8"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PicPr>
            <a:picLocks noChangeAspect="1"/>
          </p:cNvPicPr>
          <p:nvPr/>
        </p:nvPicPr>
        <p:blipFill>
          <a:blip r:embed="rId1"/>
          <a:stretch>
            <a:fillRect/>
          </a:stretch>
        </p:blipFill>
        <p:spPr>
          <a:xfrm>
            <a:off x="7056120" y="918845"/>
            <a:ext cx="5939155" cy="5939155"/>
          </a:xfrm>
          <a:prstGeom prst="rect">
            <a:avLst/>
          </a:prstGeom>
        </p:spPr>
      </p:pic>
      <p:sp>
        <p:nvSpPr>
          <p:cNvPr id="11" name="缺角矩形 10"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p:nvPr/>
        </p:nvSpPr>
        <p:spPr>
          <a:xfrm>
            <a:off x="3655970" y="689314"/>
            <a:ext cx="576775" cy="576776"/>
          </a:xfrm>
          <a:prstGeom prst="plaque">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缺角矩形 11"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p:nvPr/>
        </p:nvSpPr>
        <p:spPr>
          <a:xfrm>
            <a:off x="4691024" y="4387605"/>
            <a:ext cx="576775" cy="576776"/>
          </a:xfrm>
          <a:prstGeom prst="plaque">
            <a:avLst>
              <a:gd name="adj" fmla="val 50000"/>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3" name="缺角矩形 12"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p:nvPr/>
        </p:nvSpPr>
        <p:spPr>
          <a:xfrm>
            <a:off x="4772464" y="2372275"/>
            <a:ext cx="400093" cy="400094"/>
          </a:xfrm>
          <a:prstGeom prst="plaque">
            <a:avLst>
              <a:gd name="adj" fmla="val 50000"/>
            </a:avLst>
          </a:prstGeom>
          <a:solidFill>
            <a:srgbClr val="F7F797"/>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4" name="Freeform 62"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a:spLocks noEditPoints="1"/>
          </p:cNvSpPr>
          <p:nvPr/>
        </p:nvSpPr>
        <p:spPr bwMode="auto">
          <a:xfrm>
            <a:off x="382441" y="6460951"/>
            <a:ext cx="137450" cy="135137"/>
          </a:xfrm>
          <a:custGeom>
            <a:avLst/>
            <a:gdLst>
              <a:gd name="T0" fmla="*/ 92739 w 55"/>
              <a:gd name="T1" fmla="*/ 185737 h 54"/>
              <a:gd name="T2" fmla="*/ 0 w 55"/>
              <a:gd name="T3" fmla="*/ 92869 h 54"/>
              <a:gd name="T4" fmla="*/ 92739 w 55"/>
              <a:gd name="T5" fmla="*/ 0 h 54"/>
              <a:gd name="T6" fmla="*/ 188913 w 55"/>
              <a:gd name="T7" fmla="*/ 92869 h 54"/>
              <a:gd name="T8" fmla="*/ 92739 w 55"/>
              <a:gd name="T9" fmla="*/ 185737 h 54"/>
              <a:gd name="T10" fmla="*/ 13739 w 55"/>
              <a:gd name="T11" fmla="*/ 92869 h 54"/>
              <a:gd name="T12" fmla="*/ 92739 w 55"/>
              <a:gd name="T13" fmla="*/ 171979 h 54"/>
              <a:gd name="T14" fmla="*/ 171739 w 55"/>
              <a:gd name="T15" fmla="*/ 92869 h 54"/>
              <a:gd name="T16" fmla="*/ 92739 w 55"/>
              <a:gd name="T17" fmla="*/ 13758 h 54"/>
              <a:gd name="T18" fmla="*/ 13739 w 55"/>
              <a:gd name="T19" fmla="*/ 92869 h 54"/>
              <a:gd name="T20" fmla="*/ 140826 w 55"/>
              <a:gd name="T21" fmla="*/ 127264 h 54"/>
              <a:gd name="T22" fmla="*/ 96174 w 55"/>
              <a:gd name="T23" fmla="*/ 151341 h 54"/>
              <a:gd name="T24" fmla="*/ 37783 w 55"/>
              <a:gd name="T25" fmla="*/ 92869 h 54"/>
              <a:gd name="T26" fmla="*/ 96174 w 55"/>
              <a:gd name="T27" fmla="*/ 34396 h 54"/>
              <a:gd name="T28" fmla="*/ 137391 w 55"/>
              <a:gd name="T29" fmla="*/ 58473 h 54"/>
              <a:gd name="T30" fmla="*/ 137391 w 55"/>
              <a:gd name="T31" fmla="*/ 72231 h 54"/>
              <a:gd name="T32" fmla="*/ 137391 w 55"/>
              <a:gd name="T33" fmla="*/ 72231 h 54"/>
              <a:gd name="T34" fmla="*/ 123652 w 55"/>
              <a:gd name="T35" fmla="*/ 72231 h 54"/>
              <a:gd name="T36" fmla="*/ 120217 w 55"/>
              <a:gd name="T37" fmla="*/ 72231 h 54"/>
              <a:gd name="T38" fmla="*/ 120217 w 55"/>
              <a:gd name="T39" fmla="*/ 61912 h 54"/>
              <a:gd name="T40" fmla="*/ 96174 w 55"/>
              <a:gd name="T41" fmla="*/ 51594 h 54"/>
              <a:gd name="T42" fmla="*/ 54957 w 55"/>
              <a:gd name="T43" fmla="*/ 92869 h 54"/>
              <a:gd name="T44" fmla="*/ 96174 w 55"/>
              <a:gd name="T45" fmla="*/ 134143 h 54"/>
              <a:gd name="T46" fmla="*/ 120217 w 55"/>
              <a:gd name="T47" fmla="*/ 123825 h 54"/>
              <a:gd name="T48" fmla="*/ 120217 w 55"/>
              <a:gd name="T49" fmla="*/ 113506 h 54"/>
              <a:gd name="T50" fmla="*/ 123652 w 55"/>
              <a:gd name="T51" fmla="*/ 113506 h 54"/>
              <a:gd name="T52" fmla="*/ 137391 w 55"/>
              <a:gd name="T53" fmla="*/ 113506 h 54"/>
              <a:gd name="T54" fmla="*/ 140826 w 55"/>
              <a:gd name="T55" fmla="*/ 113506 h 54"/>
              <a:gd name="T56" fmla="*/ 140826 w 55"/>
              <a:gd name="T57" fmla="*/ 127264 h 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5" h="54">
                <a:moveTo>
                  <a:pt x="27" y="54"/>
                </a:moveTo>
                <a:cubicBezTo>
                  <a:pt x="12" y="54"/>
                  <a:pt x="0" y="42"/>
                  <a:pt x="0" y="27"/>
                </a:cubicBezTo>
                <a:cubicBezTo>
                  <a:pt x="0" y="12"/>
                  <a:pt x="12" y="0"/>
                  <a:pt x="27" y="0"/>
                </a:cubicBezTo>
                <a:cubicBezTo>
                  <a:pt x="42" y="0"/>
                  <a:pt x="55" y="12"/>
                  <a:pt x="55" y="27"/>
                </a:cubicBezTo>
                <a:cubicBezTo>
                  <a:pt x="55" y="42"/>
                  <a:pt x="42" y="54"/>
                  <a:pt x="27" y="54"/>
                </a:cubicBezTo>
                <a:close/>
                <a:moveTo>
                  <a:pt x="4" y="27"/>
                </a:moveTo>
                <a:cubicBezTo>
                  <a:pt x="4" y="40"/>
                  <a:pt x="15" y="50"/>
                  <a:pt x="27" y="50"/>
                </a:cubicBezTo>
                <a:cubicBezTo>
                  <a:pt x="40" y="50"/>
                  <a:pt x="50" y="40"/>
                  <a:pt x="50" y="27"/>
                </a:cubicBezTo>
                <a:cubicBezTo>
                  <a:pt x="50" y="14"/>
                  <a:pt x="40" y="4"/>
                  <a:pt x="27" y="4"/>
                </a:cubicBezTo>
                <a:cubicBezTo>
                  <a:pt x="15" y="4"/>
                  <a:pt x="4" y="14"/>
                  <a:pt x="4" y="27"/>
                </a:cubicBezTo>
                <a:close/>
                <a:moveTo>
                  <a:pt x="41" y="37"/>
                </a:moveTo>
                <a:cubicBezTo>
                  <a:pt x="41" y="42"/>
                  <a:pt x="33" y="44"/>
                  <a:pt x="28" y="44"/>
                </a:cubicBezTo>
                <a:cubicBezTo>
                  <a:pt x="18" y="44"/>
                  <a:pt x="11" y="37"/>
                  <a:pt x="11" y="27"/>
                </a:cubicBezTo>
                <a:cubicBezTo>
                  <a:pt x="11" y="17"/>
                  <a:pt x="18" y="10"/>
                  <a:pt x="28" y="10"/>
                </a:cubicBezTo>
                <a:cubicBezTo>
                  <a:pt x="31" y="10"/>
                  <a:pt x="40" y="11"/>
                  <a:pt x="40" y="17"/>
                </a:cubicBezTo>
                <a:cubicBezTo>
                  <a:pt x="40" y="21"/>
                  <a:pt x="40" y="21"/>
                  <a:pt x="40" y="21"/>
                </a:cubicBezTo>
                <a:cubicBezTo>
                  <a:pt x="40" y="21"/>
                  <a:pt x="40" y="21"/>
                  <a:pt x="40" y="21"/>
                </a:cubicBezTo>
                <a:cubicBezTo>
                  <a:pt x="36" y="21"/>
                  <a:pt x="36" y="21"/>
                  <a:pt x="36" y="21"/>
                </a:cubicBezTo>
                <a:cubicBezTo>
                  <a:pt x="35" y="21"/>
                  <a:pt x="35" y="21"/>
                  <a:pt x="35" y="21"/>
                </a:cubicBezTo>
                <a:cubicBezTo>
                  <a:pt x="35" y="18"/>
                  <a:pt x="35" y="18"/>
                  <a:pt x="35" y="18"/>
                </a:cubicBezTo>
                <a:cubicBezTo>
                  <a:pt x="35" y="16"/>
                  <a:pt x="31" y="15"/>
                  <a:pt x="28" y="15"/>
                </a:cubicBezTo>
                <a:cubicBezTo>
                  <a:pt x="21" y="15"/>
                  <a:pt x="16" y="20"/>
                  <a:pt x="16" y="27"/>
                </a:cubicBezTo>
                <a:cubicBezTo>
                  <a:pt x="16" y="34"/>
                  <a:pt x="21" y="39"/>
                  <a:pt x="28" y="39"/>
                </a:cubicBezTo>
                <a:cubicBezTo>
                  <a:pt x="31" y="39"/>
                  <a:pt x="35" y="38"/>
                  <a:pt x="35" y="36"/>
                </a:cubicBezTo>
                <a:cubicBezTo>
                  <a:pt x="35" y="33"/>
                  <a:pt x="35" y="33"/>
                  <a:pt x="35" y="33"/>
                </a:cubicBezTo>
                <a:cubicBezTo>
                  <a:pt x="35" y="33"/>
                  <a:pt x="36" y="33"/>
                  <a:pt x="36" y="33"/>
                </a:cubicBezTo>
                <a:cubicBezTo>
                  <a:pt x="40" y="33"/>
                  <a:pt x="40" y="33"/>
                  <a:pt x="40" y="33"/>
                </a:cubicBezTo>
                <a:cubicBezTo>
                  <a:pt x="41" y="33"/>
                  <a:pt x="41" y="33"/>
                  <a:pt x="41" y="33"/>
                </a:cubicBezTo>
                <a:lnTo>
                  <a:pt x="41" y="37"/>
                </a:lnTo>
                <a:close/>
              </a:path>
            </a:pathLst>
          </a:custGeom>
          <a:solidFill>
            <a:schemeClr val="tx1">
              <a:lumMod val="75000"/>
              <a:lumOff val="25000"/>
            </a:schemeClr>
          </a:solidFill>
          <a:ln>
            <a:noFill/>
          </a:ln>
        </p:spPr>
        <p:txBody>
          <a:bodyPr/>
          <a:lstStyle/>
          <a:p>
            <a:pPr algn="l"/>
            <a:endParaRPr lang="en-US" sz="1000" dirty="0">
              <a:solidFill>
                <a:schemeClr val="bg1"/>
              </a:solidFill>
              <a:latin typeface="Advent Pro" panose="02000506040000020004" pitchFamily="2" charset="0"/>
              <a:ea typeface="Roboto Condensed" panose="02000000000000000000" pitchFamily="2" charset="0"/>
            </a:endParaRPr>
          </a:p>
        </p:txBody>
      </p:sp>
      <p:sp>
        <p:nvSpPr>
          <p:cNvPr id="15" name="TextBox 40"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txBox="1"/>
          <p:nvPr/>
        </p:nvSpPr>
        <p:spPr>
          <a:xfrm>
            <a:off x="557429" y="6401561"/>
            <a:ext cx="2202847" cy="246221"/>
          </a:xfrm>
          <a:prstGeom prst="rect">
            <a:avLst/>
          </a:prstGeom>
          <a:noFill/>
        </p:spPr>
        <p:txBody>
          <a:bodyPr wrap="none" rtlCol="0">
            <a:spAutoFit/>
          </a:bodyPr>
          <a:lstStyle/>
          <a:p>
            <a:pPr algn="l"/>
            <a:r>
              <a:rPr lang="en-US" sz="1000" spc="300" dirty="0" err="1">
                <a:solidFill>
                  <a:schemeClr val="tx1">
                    <a:lumMod val="75000"/>
                    <a:lumOff val="25000"/>
                  </a:schemeClr>
                </a:solidFill>
                <a:latin typeface="Nexa Light" panose="02000000000000000000" pitchFamily="50" charset="0"/>
                <a:ea typeface="Roboto Condensed" panose="02000000000000000000" pitchFamily="2" charset="0"/>
                <a:cs typeface="Segoe UI" panose="020B0502040204020203" pitchFamily="34" charset="0"/>
              </a:rPr>
              <a:t>Company.ALL</a:t>
            </a:r>
            <a:r>
              <a:rPr lang="en-US" sz="1000" spc="300" dirty="0">
                <a:solidFill>
                  <a:schemeClr val="tx1">
                    <a:lumMod val="75000"/>
                    <a:lumOff val="25000"/>
                  </a:schemeClr>
                </a:solidFill>
                <a:latin typeface="Nexa Light" panose="02000000000000000000" pitchFamily="50" charset="0"/>
                <a:ea typeface="Roboto Condensed" panose="02000000000000000000" pitchFamily="2" charset="0"/>
                <a:cs typeface="Segoe UI" panose="020B0502040204020203" pitchFamily="34" charset="0"/>
              </a:rPr>
              <a:t> RIGHTS</a:t>
            </a:r>
            <a:endParaRPr lang="id-ID" sz="1000" spc="300" dirty="0">
              <a:solidFill>
                <a:schemeClr val="tx1">
                  <a:lumMod val="75000"/>
                  <a:lumOff val="25000"/>
                </a:schemeClr>
              </a:solidFill>
              <a:latin typeface="Nexa Light" panose="02000000000000000000" pitchFamily="50" charset="0"/>
              <a:ea typeface="Roboto Condensed" panose="02000000000000000000" pitchFamily="2" charset="0"/>
              <a:cs typeface="Segoe UI" panose="020B0502040204020203" pitchFamily="34" charset="0"/>
            </a:endParaRPr>
          </a:p>
        </p:txBody>
      </p:sp>
      <p:sp>
        <p:nvSpPr>
          <p:cNvPr id="16" name="缺角矩形 15"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p:nvPr/>
        </p:nvSpPr>
        <p:spPr>
          <a:xfrm>
            <a:off x="1027705" y="1150959"/>
            <a:ext cx="576775" cy="576776"/>
          </a:xfrm>
          <a:prstGeom prst="plaque">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缺角矩形 16"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p:nvPr/>
        </p:nvSpPr>
        <p:spPr>
          <a:xfrm>
            <a:off x="1881529" y="5546662"/>
            <a:ext cx="400093" cy="400094"/>
          </a:xfrm>
          <a:prstGeom prst="plaque">
            <a:avLst>
              <a:gd name="adj" fmla="val 50000"/>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0" name="文本框 19"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txBox="1"/>
          <p:nvPr/>
        </p:nvSpPr>
        <p:spPr>
          <a:xfrm>
            <a:off x="254579" y="2625794"/>
            <a:ext cx="6801728" cy="1322070"/>
          </a:xfrm>
          <a:prstGeom prst="rect">
            <a:avLst/>
          </a:prstGeom>
          <a:noFill/>
        </p:spPr>
        <p:txBody>
          <a:bodyPr wrap="square">
            <a:spAutoFit/>
          </a:bodyPr>
          <a:lstStyle/>
          <a:p>
            <a:r>
              <a:rPr lang="en-US" altLang="zh-CN" sz="8000" b="1" dirty="0">
                <a:solidFill>
                  <a:schemeClr val="tx1">
                    <a:lumMod val="75000"/>
                    <a:lumOff val="25000"/>
                  </a:schemeClr>
                </a:solidFill>
                <a:latin typeface="+mj-ea"/>
                <a:ea typeface="+mj-ea"/>
              </a:rPr>
              <a:t>App testing</a:t>
            </a:r>
            <a:endParaRPr lang="en-US" altLang="zh-CN" sz="8000" b="1" dirty="0">
              <a:solidFill>
                <a:schemeClr val="tx1">
                  <a:lumMod val="75000"/>
                  <a:lumOff val="25000"/>
                </a:schemeClr>
              </a:solidFill>
              <a:latin typeface="+mj-ea"/>
              <a:ea typeface="+mj-ea"/>
            </a:endParaRPr>
          </a:p>
        </p:txBody>
      </p:sp>
      <p:sp>
        <p:nvSpPr>
          <p:cNvPr id="21" name="矩形: 圆角 20"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SpPr/>
          <p:nvPr/>
        </p:nvSpPr>
        <p:spPr>
          <a:xfrm>
            <a:off x="264942" y="154745"/>
            <a:ext cx="11662116" cy="534572"/>
          </a:xfrm>
          <a:prstGeom prst="roundRect">
            <a:avLst/>
          </a:prstGeom>
          <a:solidFill>
            <a:srgbClr val="F2E9DA">
              <a:alpha val="27059"/>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pSp>
        <p:nvGrpSpPr>
          <p:cNvPr id="22" name="组合 21" descr="e7d195523061f1c03a90ee8e42cb24248e56383cd534985688F9F494128731F165EE95AB4B0C0A38076AAEA07667B1565C446FC45FF01DFB0E885BCDBDF3A284F3DB14DA61DD97F0BAB2E6C668FB4931B99D40B68E3E163A32636258E622DCA61F43F29646847B337F50C35A893C70635C3DDF21F745ACDFA1E795D725ED0D02859279497801B8B8"/>
          <p:cNvGrpSpPr/>
          <p:nvPr/>
        </p:nvGrpSpPr>
        <p:grpSpPr>
          <a:xfrm>
            <a:off x="384598" y="333328"/>
            <a:ext cx="5876040" cy="261610"/>
            <a:chOff x="6027473" y="260675"/>
            <a:chExt cx="5876040" cy="261610"/>
          </a:xfrm>
        </p:grpSpPr>
        <p:sp>
          <p:nvSpPr>
            <p:cNvPr id="23" name="TextBox 22"/>
            <p:cNvSpPr txBox="1"/>
            <p:nvPr/>
          </p:nvSpPr>
          <p:spPr>
            <a:xfrm>
              <a:off x="6027473" y="260675"/>
              <a:ext cx="578028"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solidFill>
                    <a:schemeClr val="tx1">
                      <a:lumMod val="65000"/>
                      <a:lumOff val="35000"/>
                    </a:schemeClr>
                  </a:solidFill>
                  <a:effectLst/>
                  <a:uLnTx/>
                  <a:uFillTx/>
                  <a:latin typeface="+mn-ea"/>
                </a:rPr>
                <a:t>ALL</a:t>
              </a:r>
              <a:endParaRPr kumimoji="0" lang="en-US" sz="1100" i="0" u="none" strike="noStrike" kern="1200" cap="none" spc="0" normalizeH="0" baseline="0" noProof="0" dirty="0">
                <a:solidFill>
                  <a:schemeClr val="tx1">
                    <a:lumMod val="65000"/>
                    <a:lumOff val="35000"/>
                  </a:schemeClr>
                </a:solidFill>
                <a:effectLst/>
                <a:uLnTx/>
                <a:uFillTx/>
                <a:latin typeface="+mn-ea"/>
              </a:endParaRPr>
            </a:p>
          </p:txBody>
        </p:sp>
        <p:sp>
          <p:nvSpPr>
            <p:cNvPr id="24" name="TextBox 29"/>
            <p:cNvSpPr txBox="1"/>
            <p:nvPr/>
          </p:nvSpPr>
          <p:spPr>
            <a:xfrm>
              <a:off x="6670009" y="260675"/>
              <a:ext cx="1357892"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solidFill>
                    <a:schemeClr val="tx1">
                      <a:lumMod val="65000"/>
                      <a:lumOff val="35000"/>
                    </a:schemeClr>
                  </a:solidFill>
                  <a:effectLst/>
                  <a:uLnTx/>
                  <a:uFillTx/>
                  <a:latin typeface="+mn-ea"/>
                </a:rPr>
                <a:t>WEB DESIGN</a:t>
              </a:r>
              <a:endParaRPr kumimoji="0" lang="en-US" sz="1100" i="0" u="none" strike="noStrike" kern="1200" cap="none" spc="0" normalizeH="0" baseline="0" noProof="0" dirty="0">
                <a:solidFill>
                  <a:schemeClr val="tx1">
                    <a:lumMod val="65000"/>
                    <a:lumOff val="35000"/>
                  </a:schemeClr>
                </a:solidFill>
                <a:effectLst/>
                <a:uLnTx/>
                <a:uFillTx/>
                <a:latin typeface="+mn-ea"/>
              </a:endParaRPr>
            </a:p>
          </p:txBody>
        </p:sp>
        <p:sp>
          <p:nvSpPr>
            <p:cNvPr id="25" name="TextBox 35"/>
            <p:cNvSpPr txBox="1"/>
            <p:nvPr/>
          </p:nvSpPr>
          <p:spPr>
            <a:xfrm>
              <a:off x="8093049" y="260675"/>
              <a:ext cx="1141352"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solidFill>
                    <a:schemeClr val="tx1">
                      <a:lumMod val="65000"/>
                      <a:lumOff val="35000"/>
                    </a:schemeClr>
                  </a:solidFill>
                  <a:effectLst/>
                  <a:uLnTx/>
                  <a:uFillTx/>
                  <a:latin typeface="+mn-ea"/>
                </a:rPr>
                <a:t>GRAPHICS</a:t>
              </a:r>
              <a:endParaRPr kumimoji="0" lang="en-US" sz="1100" i="0" u="none" strike="noStrike" kern="1200" cap="none" spc="0" normalizeH="0" baseline="0" noProof="0" dirty="0">
                <a:solidFill>
                  <a:schemeClr val="tx1">
                    <a:lumMod val="65000"/>
                    <a:lumOff val="35000"/>
                  </a:schemeClr>
                </a:solidFill>
                <a:effectLst/>
                <a:uLnTx/>
                <a:uFillTx/>
                <a:latin typeface="+mn-ea"/>
              </a:endParaRPr>
            </a:p>
          </p:txBody>
        </p:sp>
        <p:sp>
          <p:nvSpPr>
            <p:cNvPr id="26" name="TextBox 37"/>
            <p:cNvSpPr txBox="1"/>
            <p:nvPr/>
          </p:nvSpPr>
          <p:spPr>
            <a:xfrm>
              <a:off x="9298318" y="260675"/>
              <a:ext cx="958434"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solidFill>
                    <a:schemeClr val="tx1">
                      <a:lumMod val="65000"/>
                      <a:lumOff val="35000"/>
                    </a:schemeClr>
                  </a:solidFill>
                  <a:effectLst/>
                  <a:uLnTx/>
                  <a:uFillTx/>
                  <a:latin typeface="+mn-ea"/>
                </a:rPr>
                <a:t>BRANDS</a:t>
              </a:r>
              <a:endParaRPr kumimoji="0" lang="en-US" sz="1100" i="0" u="none" strike="noStrike" kern="1200" cap="none" spc="0" normalizeH="0" baseline="0" noProof="0" dirty="0">
                <a:solidFill>
                  <a:schemeClr val="tx1">
                    <a:lumMod val="65000"/>
                    <a:lumOff val="35000"/>
                  </a:schemeClr>
                </a:solidFill>
                <a:effectLst/>
                <a:uLnTx/>
                <a:uFillTx/>
                <a:latin typeface="+mn-ea"/>
              </a:endParaRPr>
            </a:p>
          </p:txBody>
        </p:sp>
        <p:sp>
          <p:nvSpPr>
            <p:cNvPr id="27" name="TextBox 39"/>
            <p:cNvSpPr txBox="1"/>
            <p:nvPr/>
          </p:nvSpPr>
          <p:spPr>
            <a:xfrm>
              <a:off x="10299559" y="260675"/>
              <a:ext cx="1603954" cy="2616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100" i="0" u="none" strike="noStrike" kern="1200" cap="none" spc="0" normalizeH="0" baseline="0" noProof="0" dirty="0">
                  <a:solidFill>
                    <a:schemeClr val="tx1">
                      <a:lumMod val="65000"/>
                      <a:lumOff val="35000"/>
                    </a:schemeClr>
                  </a:solidFill>
                  <a:effectLst/>
                  <a:uLnTx/>
                  <a:uFillTx/>
                  <a:latin typeface="+mn-ea"/>
                </a:rPr>
                <a:t>USER INTERFACE</a:t>
              </a:r>
              <a:endParaRPr kumimoji="0" lang="en-US" sz="1100" i="0" u="none" strike="noStrike" kern="1200" cap="none" spc="0" normalizeH="0" baseline="0" noProof="0" dirty="0">
                <a:solidFill>
                  <a:schemeClr val="tx1">
                    <a:lumMod val="65000"/>
                    <a:lumOff val="35000"/>
                  </a:schemeClr>
                </a:solidFill>
                <a:effectLst/>
                <a:uLnTx/>
                <a:uFillTx/>
                <a:latin typeface="+mn-ea"/>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SpPr/>
          <p:nvPr/>
        </p:nvSpPr>
        <p:spPr>
          <a:xfrm>
            <a:off x="838200" y="815340"/>
            <a:ext cx="9913620" cy="5166360"/>
          </a:xfrm>
          <a:prstGeom prst="rect">
            <a:avLst/>
          </a:prstGeom>
          <a:noFill/>
          <a:ln w="34925">
            <a:gradFill>
              <a:gsLst>
                <a:gs pos="0">
                  <a:schemeClr val="accent3"/>
                </a:gs>
                <a:gs pos="100000">
                  <a:schemeClr val="accent4"/>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nvGrpSpPr>
          <p:cNvPr id="4" name="Group 3"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p:cNvGrpSpPr/>
          <p:nvPr/>
        </p:nvGrpSpPr>
        <p:grpSpPr>
          <a:xfrm>
            <a:off x="838200" y="5457537"/>
            <a:ext cx="8572946" cy="524163"/>
            <a:chOff x="838200" y="5457537"/>
            <a:chExt cx="8572946" cy="524163"/>
          </a:xfrm>
        </p:grpSpPr>
        <p:sp>
          <p:nvSpPr>
            <p:cNvPr id="26" name="Rectangle 25"/>
            <p:cNvSpPr/>
            <p:nvPr/>
          </p:nvSpPr>
          <p:spPr>
            <a:xfrm>
              <a:off x="838200" y="5457537"/>
              <a:ext cx="8572946" cy="524163"/>
            </a:xfrm>
            <a:prstGeom prst="rect">
              <a:avLst/>
            </a:prstGeom>
            <a:gradFill flip="none" rotWithShape="1">
              <a:gsLst>
                <a:gs pos="0">
                  <a:schemeClr val="accent3"/>
                </a:gs>
                <a:gs pos="100000">
                  <a:schemeClr val="accent4"/>
                </a:gs>
              </a:gsLst>
              <a:lin ang="8100000" scaled="1"/>
              <a:tileRect/>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8" name="Rectangle 27"/>
            <p:cNvSpPr/>
            <p:nvPr/>
          </p:nvSpPr>
          <p:spPr>
            <a:xfrm>
              <a:off x="963241" y="5563545"/>
              <a:ext cx="2808125" cy="338554"/>
            </a:xfrm>
            <a:prstGeom prst="rect">
              <a:avLst/>
            </a:prstGeom>
            <a:noFill/>
          </p:spPr>
          <p:txBody>
            <a:bodyPr wrap="square">
              <a:spAutoFit/>
            </a:bodyPr>
            <a:lstStyle/>
            <a:p>
              <a:pPr fontAlgn="base"/>
              <a:r>
                <a:rPr lang="en-US" sz="1600" dirty="0">
                  <a:solidFill>
                    <a:schemeClr val="bg1"/>
                  </a:solidFill>
                  <a:cs typeface="+mn-ea"/>
                  <a:sym typeface="+mn-lt"/>
                </a:rPr>
                <a:t>tech_</a:t>
              </a:r>
              <a:endParaRPr lang="en-US" sz="1600" dirty="0">
                <a:solidFill>
                  <a:schemeClr val="bg1"/>
                </a:solidFill>
                <a:cs typeface="+mn-ea"/>
                <a:sym typeface="+mn-lt"/>
              </a:endParaRPr>
            </a:p>
          </p:txBody>
        </p:sp>
        <p:sp>
          <p:nvSpPr>
            <p:cNvPr id="29" name="Freeform 13"/>
            <p:cNvSpPr>
              <a:spLocks noChangeArrowheads="1"/>
            </p:cNvSpPr>
            <p:nvPr/>
          </p:nvSpPr>
          <p:spPr bwMode="auto">
            <a:xfrm>
              <a:off x="9087951" y="5623255"/>
              <a:ext cx="83292" cy="176682"/>
            </a:xfrm>
            <a:custGeom>
              <a:avLst/>
              <a:gdLst>
                <a:gd name="T0" fmla="*/ 80388 w 232"/>
                <a:gd name="T1" fmla="*/ 0 h 498"/>
                <a:gd name="T2" fmla="*/ 80388 w 232"/>
                <a:gd name="T3" fmla="*/ 0 h 498"/>
                <a:gd name="T4" fmla="*/ 100259 w 232"/>
                <a:gd name="T5" fmla="*/ 23653 h 498"/>
                <a:gd name="T6" fmla="*/ 72259 w 232"/>
                <a:gd name="T7" fmla="*/ 51323 h 498"/>
                <a:gd name="T8" fmla="*/ 48323 w 232"/>
                <a:gd name="T9" fmla="*/ 27670 h 498"/>
                <a:gd name="T10" fmla="*/ 80388 w 232"/>
                <a:gd name="T11" fmla="*/ 0 h 498"/>
                <a:gd name="T12" fmla="*/ 32516 w 232"/>
                <a:gd name="T13" fmla="*/ 221804 h 498"/>
                <a:gd name="T14" fmla="*/ 32516 w 232"/>
                <a:gd name="T15" fmla="*/ 221804 h 498"/>
                <a:gd name="T16" fmla="*/ 20323 w 232"/>
                <a:gd name="T17" fmla="*/ 181638 h 498"/>
                <a:gd name="T18" fmla="*/ 36581 w 232"/>
                <a:gd name="T19" fmla="*/ 126745 h 498"/>
                <a:gd name="T20" fmla="*/ 36581 w 232"/>
                <a:gd name="T21" fmla="*/ 114695 h 498"/>
                <a:gd name="T22" fmla="*/ 8581 w 232"/>
                <a:gd name="T23" fmla="*/ 126745 h 498"/>
                <a:gd name="T24" fmla="*/ 0 w 232"/>
                <a:gd name="T25" fmla="*/ 118712 h 498"/>
                <a:gd name="T26" fmla="*/ 76323 w 232"/>
                <a:gd name="T27" fmla="*/ 79439 h 498"/>
                <a:gd name="T28" fmla="*/ 84452 w 232"/>
                <a:gd name="T29" fmla="*/ 114695 h 498"/>
                <a:gd name="T30" fmla="*/ 68194 w 232"/>
                <a:gd name="T31" fmla="*/ 174051 h 498"/>
                <a:gd name="T32" fmla="*/ 72259 w 232"/>
                <a:gd name="T33" fmla="*/ 189671 h 498"/>
                <a:gd name="T34" fmla="*/ 96194 w 232"/>
                <a:gd name="T35" fmla="*/ 174051 h 498"/>
                <a:gd name="T36" fmla="*/ 104323 w 232"/>
                <a:gd name="T37" fmla="*/ 181638 h 498"/>
                <a:gd name="T38" fmla="*/ 32516 w 232"/>
                <a:gd name="T39" fmla="*/ 221804 h 4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32" h="498">
                  <a:moveTo>
                    <a:pt x="178" y="0"/>
                  </a:moveTo>
                  <a:lnTo>
                    <a:pt x="178" y="0"/>
                  </a:lnTo>
                  <a:cubicBezTo>
                    <a:pt x="213" y="0"/>
                    <a:pt x="222" y="27"/>
                    <a:pt x="222" y="53"/>
                  </a:cubicBezTo>
                  <a:cubicBezTo>
                    <a:pt x="222" y="80"/>
                    <a:pt x="196" y="115"/>
                    <a:pt x="160" y="115"/>
                  </a:cubicBezTo>
                  <a:cubicBezTo>
                    <a:pt x="125" y="115"/>
                    <a:pt x="107" y="97"/>
                    <a:pt x="107" y="62"/>
                  </a:cubicBezTo>
                  <a:cubicBezTo>
                    <a:pt x="107" y="35"/>
                    <a:pt x="134" y="0"/>
                    <a:pt x="178" y="0"/>
                  </a:cubicBezTo>
                  <a:close/>
                  <a:moveTo>
                    <a:pt x="72" y="497"/>
                  </a:moveTo>
                  <a:lnTo>
                    <a:pt x="72" y="497"/>
                  </a:lnTo>
                  <a:cubicBezTo>
                    <a:pt x="45" y="497"/>
                    <a:pt x="28" y="478"/>
                    <a:pt x="45" y="407"/>
                  </a:cubicBezTo>
                  <a:cubicBezTo>
                    <a:pt x="81" y="284"/>
                    <a:pt x="81" y="284"/>
                    <a:pt x="81" y="284"/>
                  </a:cubicBezTo>
                  <a:cubicBezTo>
                    <a:pt x="81" y="266"/>
                    <a:pt x="81" y="257"/>
                    <a:pt x="81" y="257"/>
                  </a:cubicBezTo>
                  <a:cubicBezTo>
                    <a:pt x="72" y="257"/>
                    <a:pt x="37" y="275"/>
                    <a:pt x="19" y="284"/>
                  </a:cubicBezTo>
                  <a:cubicBezTo>
                    <a:pt x="0" y="266"/>
                    <a:pt x="0" y="266"/>
                    <a:pt x="0" y="266"/>
                  </a:cubicBezTo>
                  <a:cubicBezTo>
                    <a:pt x="63" y="213"/>
                    <a:pt x="143" y="178"/>
                    <a:pt x="169" y="178"/>
                  </a:cubicBezTo>
                  <a:cubicBezTo>
                    <a:pt x="196" y="178"/>
                    <a:pt x="205" y="213"/>
                    <a:pt x="187" y="257"/>
                  </a:cubicBezTo>
                  <a:cubicBezTo>
                    <a:pt x="151" y="390"/>
                    <a:pt x="151" y="390"/>
                    <a:pt x="151" y="390"/>
                  </a:cubicBezTo>
                  <a:cubicBezTo>
                    <a:pt x="151" y="416"/>
                    <a:pt x="151" y="425"/>
                    <a:pt x="160" y="425"/>
                  </a:cubicBezTo>
                  <a:cubicBezTo>
                    <a:pt x="160" y="425"/>
                    <a:pt x="187" y="407"/>
                    <a:pt x="213" y="390"/>
                  </a:cubicBezTo>
                  <a:cubicBezTo>
                    <a:pt x="231" y="407"/>
                    <a:pt x="231" y="407"/>
                    <a:pt x="231" y="407"/>
                  </a:cubicBezTo>
                  <a:cubicBezTo>
                    <a:pt x="169" y="478"/>
                    <a:pt x="98" y="497"/>
                    <a:pt x="72" y="497"/>
                  </a:cubicBezTo>
                  <a:close/>
                </a:path>
              </a:pathLst>
            </a:custGeom>
            <a:solidFill>
              <a:schemeClr val="bg1"/>
            </a:solidFill>
            <a:ln>
              <a:noFill/>
            </a:ln>
            <a:effectLst/>
          </p:spPr>
          <p:txBody>
            <a:bodyPr wrap="none" lIns="34290" tIns="17145" rIns="34290" bIns="17145" anchor="ctr"/>
            <a:lstStyle/>
            <a:p>
              <a:endParaRPr lang="en-US" dirty="0">
                <a:cs typeface="+mn-ea"/>
                <a:sym typeface="+mn-lt"/>
              </a:endParaRPr>
            </a:p>
          </p:txBody>
        </p:sp>
      </p:grpSp>
      <p:sp>
        <p:nvSpPr>
          <p:cNvPr id="56" name="e7d195523061f1c0" descr="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 hidden="1"/>
          <p:cNvSpPr txBox="1"/>
          <p:nvPr/>
        </p:nvSpPr>
        <p:spPr>
          <a:xfrm>
            <a:off x="-355600" y="1803400"/>
            <a:ext cx="322909"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DED5FAA0CB712CCE4D5ADF83392A44ACB80FA3430394BB368FC4442A937FBEAA755813D692D285C97FC8BC4728AD8F9CA4F58EFC1780963DBD9E3583AF6A7305</a:t>
            </a:r>
            <a:endParaRPr lang="zh-CN" altLang="en-US" sz="100"/>
          </a:p>
        </p:txBody>
      </p:sp>
      <p:pic>
        <p:nvPicPr>
          <p:cNvPr id="8" name="图片 7"/>
          <p:cNvPicPr>
            <a:picLocks noChangeAspect="1"/>
          </p:cNvPicPr>
          <p:nvPr/>
        </p:nvPicPr>
        <p:blipFill>
          <a:blip r:embed="rId1"/>
          <a:stretch>
            <a:fillRect/>
          </a:stretch>
        </p:blipFill>
        <p:spPr>
          <a:xfrm>
            <a:off x="167005" y="543560"/>
            <a:ext cx="11857990" cy="60661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9.xml><?xml version="1.0" encoding="utf-8"?>
<p:tagLst xmlns:p="http://schemas.openxmlformats.org/presentationml/2006/main">
  <p:tag name="COMMONDATA" val="eyJoZGlkIjoiZWQ2MzIxYjlmMDQ4YjUyNzIyMjgxMGY0ZDljZWYzODAifQ=="/>
  <p:tag name="KSO_WPP_MARK_KEY" val="43d8a089-ace4-434b-9da0-5e7f89489d67"/>
</p:tagLst>
</file>

<file path=ppt/tags/tag4.xml><?xml version="1.0" encoding="utf-8"?>
<p:tagLst xmlns:p="http://schemas.openxmlformats.org/presentationml/2006/main">
  <p:tag name="KSO_WM_MEDIACOVER_FLAG" val="1"/>
  <p:tag name="KSO_WM_UNIT_MEDIACOVER_BTN_STATE" val="1"/>
  <p:tag name="KSO_WM_UNIT_MEDIACOVER_BTNRECT" val="9600*5399*0*0"/>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UNIT_PLACING_PICTURE_USER_VIEWPORT" val="{&quot;height&quot;:3052,&quot;width&quot;:5685.502362204725}"/>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A589C6"/>
      </a:accent1>
      <a:accent2>
        <a:srgbClr val="FD91A0"/>
      </a:accent2>
      <a:accent3>
        <a:srgbClr val="F2E9DA"/>
      </a:accent3>
      <a:accent4>
        <a:srgbClr val="DFE384"/>
      </a:accent4>
      <a:accent5>
        <a:srgbClr val="39BFCB"/>
      </a:accent5>
      <a:accent6>
        <a:srgbClr val="A6E3E8"/>
      </a:accent6>
      <a:hlink>
        <a:srgbClr val="37393A"/>
      </a:hlink>
      <a:folHlink>
        <a:srgbClr val="BFBFBF"/>
      </a:folHlink>
    </a:clrScheme>
    <a:fontScheme name="自定义 1">
      <a:majorFont>
        <a:latin typeface="Poppins SemiBold"/>
        <a:ea typeface="Poppins SemiBold"/>
        <a:cs typeface=""/>
      </a:majorFont>
      <a:minorFont>
        <a:latin typeface="Poppins "/>
        <a:ea typeface="Poppins "/>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A589C6"/>
    </a:accent1>
    <a:accent2>
      <a:srgbClr val="FD91A0"/>
    </a:accent2>
    <a:accent3>
      <a:srgbClr val="F2E9DA"/>
    </a:accent3>
    <a:accent4>
      <a:srgbClr val="DFE384"/>
    </a:accent4>
    <a:accent5>
      <a:srgbClr val="39BFCB"/>
    </a:accent5>
    <a:accent6>
      <a:srgbClr val="A6E3E8"/>
    </a:accent6>
    <a:hlink>
      <a:srgbClr val="37393A"/>
    </a:hlink>
    <a:folHlink>
      <a:srgbClr val="BFBFB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38.xml"/></Relationships>
</file>

<file path=customXml/item1.xml>��< ? x m l   v e r s i o n = " 1 . 0 " ? > < e 7 d 1 9 5 5 2 3 0 6 1 f 1 c 0   x m l n s = " h t t p : / / e 7 d 1 9 5 5 2 3 0 6 1 f 1 c 0 / c u s t o m / d a t a / d e f " > < _ 7 b 1 d a c 8 9 e 7 d 1 9 5 5 2 3 0 6 1 f 1 c 0 3 1 6 e c b 7 1   x m l n s = " " > e 7 d 1 9 5 5 2 3 0 6 1 f 1 c 0 3 a 9 0 e e 8 e 4 2 c b 2 4 2 4 8 e 5 6 3 8 3 c d 5 3 4 9 8 5 6 8 8 F 9 F 4 9 4 1 2 8 7 3 1 F 1 6 5 E E 9 5 A B 4 B 0 C 0 A 3 8 0 7 6 A A E A 0 7 6 6 7 B 1 5 6 5 C 4 4 6 F C 4 5 F F 0 1 D F B 0 E 8 8 5 B C D B D F 3 A 2 8 4 F 3 D B 1 4 D A 6 1 D D 9 7 F 0 B A B 2 E 6 C 6 6 8 F B 4 9 3 1 B 9 9 D 4 0 B 6 8 E 3 E 1 6 3 A 3 2 6 3 6 2 5 8 E 6 2 2 D C A 6 1 F 4 3 F 2 9 6 4 6 8 4 7 B 3 3 7 F 5 0 C 3 5 A 8 9 3 C 7 0 6 3 5 C 3 D D F 2 1 F 7 4 5 A C D F A 1 E 7 9 5 D 7 2 5 E D 0 D 0 2 8 5 9 2 7 9 4 9 7 8 0 1 B 8 B 8 < / _ 7 b 1 d a c 8 9 e 7 d 1 9 5 5 2 3 0 6 1 f 1 c 0 3 1 6 e c b 7 1 > < / e 7 d 1 9 5 5 2 3 0 6 1 f 1 c 0 > 
</file>

<file path=customXml/itemProps38.xml><?xml version="1.0" encoding="utf-8"?>
<ds:datastoreItem xmlns:ds="http://schemas.openxmlformats.org/officeDocument/2006/customXml" ds:itemID="{05BB3D15-B9BC-4740-AD19-B265AB915F78}">
  <ds:schemaRefs/>
</ds:datastoreItem>
</file>

<file path=docProps/app.xml><?xml version="1.0" encoding="utf-8"?>
<Properties xmlns="http://schemas.openxmlformats.org/officeDocument/2006/extended-properties" xmlns:vt="http://schemas.openxmlformats.org/officeDocument/2006/docPropsVTypes">
  <TotalTime>0</TotalTime>
  <Words>6187</Words>
  <Application>WPS 演示</Application>
  <PresentationFormat>宽屏</PresentationFormat>
  <Paragraphs>231</Paragraphs>
  <Slides>22</Slides>
  <Notes>20</Notes>
  <HiddenSlides>0</HiddenSlides>
  <MMClips>0</MMClips>
  <ScaleCrop>false</ScaleCrop>
  <HeadingPairs>
    <vt:vector size="6" baseType="variant">
      <vt:variant>
        <vt:lpstr>已用的字体</vt:lpstr>
      </vt:variant>
      <vt:variant>
        <vt:i4>26</vt:i4>
      </vt:variant>
      <vt:variant>
        <vt:lpstr>主题</vt:lpstr>
      </vt:variant>
      <vt:variant>
        <vt:i4>1</vt:i4>
      </vt:variant>
      <vt:variant>
        <vt:lpstr>幻灯片标题</vt:lpstr>
      </vt:variant>
      <vt:variant>
        <vt:i4>22</vt:i4>
      </vt:variant>
    </vt:vector>
  </HeadingPairs>
  <TitlesOfParts>
    <vt:vector size="49" baseType="lpstr">
      <vt:lpstr>Arial</vt:lpstr>
      <vt:lpstr>宋体</vt:lpstr>
      <vt:lpstr>Wingdings</vt:lpstr>
      <vt:lpstr>Open Sans</vt:lpstr>
      <vt:lpstr>等线</vt:lpstr>
      <vt:lpstr>Advent Pro</vt:lpstr>
      <vt:lpstr>Roboto Condensed</vt:lpstr>
      <vt:lpstr>Nexa Light</vt:lpstr>
      <vt:lpstr>Wide Latin</vt:lpstr>
      <vt:lpstr>Segoe UI</vt:lpstr>
      <vt:lpstr>Gill Sans</vt:lpstr>
      <vt:lpstr>Poppins</vt:lpstr>
      <vt:lpstr>ksdb</vt:lpstr>
      <vt:lpstr>微软雅黑</vt:lpstr>
      <vt:lpstr>Arial Unicode MS</vt:lpstr>
      <vt:lpstr>Poppins SemiBold</vt:lpstr>
      <vt:lpstr>思源黑体 CN Light</vt:lpstr>
      <vt:lpstr>Open Sans Light</vt:lpstr>
      <vt:lpstr>Times New Roman</vt:lpstr>
      <vt:lpstr>Liberation Sans</vt:lpstr>
      <vt:lpstr>Segoe Print</vt:lpstr>
      <vt:lpstr>Roboto Medium</vt:lpstr>
      <vt:lpstr>Roboto Thin</vt:lpstr>
      <vt:lpstr>Calibri</vt:lpstr>
      <vt:lpstr>Gill Sans MT</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©PPTSTORE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©PPTSTORE</dc:creator>
  <dc:description>©PPTSTORE 版权所有</dc:description>
  <cp:lastModifiedBy>Sn</cp:lastModifiedBy>
  <cp:revision>34</cp:revision>
  <dcterms:created xsi:type="dcterms:W3CDTF">2022-01-15T15:17:00Z</dcterms:created>
  <dcterms:modified xsi:type="dcterms:W3CDTF">2023-06-08T00:03:04Z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name="ICV" pid="2">
    <vt:lpwstr>BB29D8FE8ED248F2BC3DBF29524A453F_13</vt:lpwstr>
  </property>
  <property fmtid="{D5CDD505-2E9C-101B-9397-08002B2CF9AE}" name="KSOProductBuildVer" pid="3">
    <vt:lpwstr>2052-11.1.0.14309</vt:lpwstr>
  </property>
  <property fmtid="{D5CDD505-2E9C-101B-9397-08002B2CF9AE}" name="NXPowerLiteLastOptimized" pid="4">
    <vt:lpwstr>24166458</vt:lpwstr>
  </property>
  <property fmtid="{D5CDD505-2E9C-101B-9397-08002B2CF9AE}" name="NXPowerLiteSettings" pid="5">
    <vt:lpwstr>F7000400038000</vt:lpwstr>
  </property>
  <property fmtid="{D5CDD505-2E9C-101B-9397-08002B2CF9AE}" name="NXPowerLiteVersion" pid="6">
    <vt:lpwstr>S10.0.0</vt:lpwstr>
  </property>
</Properties>
</file>